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>
  <p:sldMasterIdLst>
    <p:sldMasterId id="2147483882" r:id="rId1"/>
    <p:sldMasterId id="2147483892" r:id="rId2"/>
    <p:sldMasterId id="2147483895" r:id="rId3"/>
    <p:sldMasterId id="2147483898" r:id="rId4"/>
    <p:sldMasterId id="2147483910" r:id="rId5"/>
    <p:sldMasterId id="2147483920" r:id="rId6"/>
    <p:sldMasterId id="2147483923" r:id="rId7"/>
    <p:sldMasterId id="2147483926" r:id="rId8"/>
    <p:sldMasterId id="2147483931" r:id="rId9"/>
  </p:sldMasterIdLst>
  <p:notesMasterIdLst>
    <p:notesMasterId r:id="rId36"/>
  </p:notesMasterIdLst>
  <p:handoutMasterIdLst>
    <p:handoutMasterId r:id="rId37"/>
  </p:handoutMasterIdLst>
  <p:sldIdLst>
    <p:sldId id="600" r:id="rId10"/>
    <p:sldId id="604" r:id="rId11"/>
    <p:sldId id="605" r:id="rId12"/>
    <p:sldId id="635" r:id="rId13"/>
    <p:sldId id="612" r:id="rId14"/>
    <p:sldId id="617" r:id="rId15"/>
    <p:sldId id="616" r:id="rId16"/>
    <p:sldId id="620" r:id="rId17"/>
    <p:sldId id="621" r:id="rId18"/>
    <p:sldId id="622" r:id="rId19"/>
    <p:sldId id="636" r:id="rId20"/>
    <p:sldId id="623" r:id="rId21"/>
    <p:sldId id="637" r:id="rId22"/>
    <p:sldId id="624" r:id="rId23"/>
    <p:sldId id="625" r:id="rId24"/>
    <p:sldId id="640" r:id="rId25"/>
    <p:sldId id="629" r:id="rId26"/>
    <p:sldId id="627" r:id="rId27"/>
    <p:sldId id="630" r:id="rId28"/>
    <p:sldId id="628" r:id="rId29"/>
    <p:sldId id="638" r:id="rId30"/>
    <p:sldId id="631" r:id="rId31"/>
    <p:sldId id="642" r:id="rId32"/>
    <p:sldId id="641" r:id="rId33"/>
    <p:sldId id="643" r:id="rId34"/>
    <p:sldId id="634" r:id="rId35"/>
  </p:sldIdLst>
  <p:sldSz cx="9144000" cy="6858000" type="screen4x3"/>
  <p:notesSz cx="7132638" cy="9418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66" userDrawn="1">
          <p15:clr>
            <a:srgbClr val="A4A3A4"/>
          </p15:clr>
        </p15:guide>
        <p15:guide id="2" pos="224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taka Tsutano" initials="YT" lastIdx="5" clrIdx="0"/>
  <p:cmAuthor id="2" name="qiben yan" initials="qy" lastIdx="5" clrIdx="1">
    <p:extLst>
      <p:ext uri="{19B8F6BF-5375-455C-9EA6-DF929625EA0E}">
        <p15:presenceInfo xmlns:p15="http://schemas.microsoft.com/office/powerpoint/2012/main" userId="6e94b09681a5a2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E51837"/>
    <a:srgbClr val="088F00"/>
    <a:srgbClr val="C00100"/>
    <a:srgbClr val="DF8244"/>
    <a:srgbClr val="088F04"/>
    <a:srgbClr val="5B5F5D"/>
    <a:srgbClr val="AF2419"/>
    <a:srgbClr val="FFFFFF"/>
    <a:srgbClr val="FE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97" autoAdjust="0"/>
    <p:restoredTop sz="83265" autoAdjust="0"/>
  </p:normalViewPr>
  <p:slideViewPr>
    <p:cSldViewPr>
      <p:cViewPr>
        <p:scale>
          <a:sx n="100" d="100"/>
          <a:sy n="100" d="100"/>
        </p:scale>
        <p:origin x="162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55" d="100"/>
          <a:sy n="155" d="100"/>
        </p:scale>
        <p:origin x="1904" y="184"/>
      </p:cViewPr>
      <p:guideLst>
        <p:guide orient="horz" pos="2966"/>
        <p:guide pos="224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93FC7C-C11F-4476-B027-EEE000B5475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C0E04B-EA62-482A-B35B-5D83BA972CC8}">
      <dgm:prSet/>
      <dgm:spPr/>
      <dgm:t>
        <a:bodyPr/>
        <a:lstStyle/>
        <a:p>
          <a:r>
            <a:rPr lang="en-US" dirty="0"/>
            <a:t>Backdoor[1]</a:t>
          </a:r>
        </a:p>
      </dgm:t>
    </dgm:pt>
    <dgm:pt modelId="{DF6A823C-67E9-495C-BE36-4A751DCEFF25}" type="parTrans" cxnId="{0463B662-D0EA-4A57-BE15-540927325EB4}">
      <dgm:prSet/>
      <dgm:spPr/>
      <dgm:t>
        <a:bodyPr/>
        <a:lstStyle/>
        <a:p>
          <a:endParaRPr lang="en-US"/>
        </a:p>
      </dgm:t>
    </dgm:pt>
    <dgm:pt modelId="{E3424863-76FA-4D9E-8679-CEEE91282442}" type="sibTrans" cxnId="{0463B662-D0EA-4A57-BE15-540927325EB4}">
      <dgm:prSet/>
      <dgm:spPr/>
      <dgm:t>
        <a:bodyPr/>
        <a:lstStyle/>
        <a:p>
          <a:endParaRPr lang="en-US"/>
        </a:p>
      </dgm:t>
    </dgm:pt>
    <dgm:pt modelId="{0F650572-C950-478A-B234-29A85606D645}">
      <dgm:prSet/>
      <dgm:spPr/>
      <dgm:t>
        <a:bodyPr/>
        <a:lstStyle/>
        <a:p>
          <a:r>
            <a:rPr lang="en-US" dirty="0"/>
            <a:t>Dolphin Attack[2]</a:t>
          </a:r>
        </a:p>
      </dgm:t>
    </dgm:pt>
    <dgm:pt modelId="{0A2B8D67-C0A3-488D-8899-30A0053A0748}" type="parTrans" cxnId="{FDB4BAC7-CBF1-4B37-B004-FDA6755144A9}">
      <dgm:prSet/>
      <dgm:spPr/>
      <dgm:t>
        <a:bodyPr/>
        <a:lstStyle/>
        <a:p>
          <a:endParaRPr lang="en-US"/>
        </a:p>
      </dgm:t>
    </dgm:pt>
    <dgm:pt modelId="{367E2B8F-DBEF-4B26-84B7-5D62E80556A4}" type="sibTrans" cxnId="{FDB4BAC7-CBF1-4B37-B004-FDA6755144A9}">
      <dgm:prSet/>
      <dgm:spPr/>
      <dgm:t>
        <a:bodyPr/>
        <a:lstStyle/>
        <a:p>
          <a:endParaRPr lang="en-US"/>
        </a:p>
      </dgm:t>
    </dgm:pt>
    <dgm:pt modelId="{9E5171D7-B4F7-4CA5-8E09-1CB203D3A297}">
      <dgm:prSet/>
      <dgm:spPr/>
      <dgm:t>
        <a:bodyPr/>
        <a:lstStyle/>
        <a:p>
          <a:r>
            <a:rPr lang="en-US" dirty="0"/>
            <a:t>Lipread [3]</a:t>
          </a:r>
        </a:p>
      </dgm:t>
    </dgm:pt>
    <dgm:pt modelId="{43A3EAD5-1525-4955-85A9-C5BAE18F89DD}" type="parTrans" cxnId="{BD33C6CF-1B6F-4733-848D-BB9D54566A0B}">
      <dgm:prSet/>
      <dgm:spPr/>
      <dgm:t>
        <a:bodyPr/>
        <a:lstStyle/>
        <a:p>
          <a:endParaRPr lang="en-US"/>
        </a:p>
      </dgm:t>
    </dgm:pt>
    <dgm:pt modelId="{31F62E16-D604-430E-9CAB-20057700F286}" type="sibTrans" cxnId="{BD33C6CF-1B6F-4733-848D-BB9D54566A0B}">
      <dgm:prSet/>
      <dgm:spPr/>
      <dgm:t>
        <a:bodyPr/>
        <a:lstStyle/>
        <a:p>
          <a:endParaRPr lang="en-US"/>
        </a:p>
      </dgm:t>
    </dgm:pt>
    <dgm:pt modelId="{5B073487-60B3-4280-A678-BECE7F52F26B}" type="pres">
      <dgm:prSet presAssocID="{4793FC7C-C11F-4476-B027-EEE000B54758}" presName="linear" presStyleCnt="0">
        <dgm:presLayoutVars>
          <dgm:dir/>
          <dgm:resizeHandles val="exact"/>
        </dgm:presLayoutVars>
      </dgm:prSet>
      <dgm:spPr/>
    </dgm:pt>
    <dgm:pt modelId="{16C88392-7290-4E46-9126-D9172FA0243E}" type="pres">
      <dgm:prSet presAssocID="{57C0E04B-EA62-482A-B35B-5D83BA972CC8}" presName="comp" presStyleCnt="0"/>
      <dgm:spPr/>
    </dgm:pt>
    <dgm:pt modelId="{AB3CB22D-80CB-4586-91A6-F84009CDE1B3}" type="pres">
      <dgm:prSet presAssocID="{57C0E04B-EA62-482A-B35B-5D83BA972CC8}" presName="box" presStyleLbl="node1" presStyleIdx="0" presStyleCnt="3"/>
      <dgm:spPr/>
    </dgm:pt>
    <dgm:pt modelId="{CAD74FF5-6B25-4495-9043-0356EC4241A0}" type="pres">
      <dgm:prSet presAssocID="{57C0E04B-EA62-482A-B35B-5D83BA972CC8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03C3C953-35A7-42B8-A7A8-46F92F17EA6C}" type="pres">
      <dgm:prSet presAssocID="{57C0E04B-EA62-482A-B35B-5D83BA972CC8}" presName="text" presStyleLbl="node1" presStyleIdx="0" presStyleCnt="3">
        <dgm:presLayoutVars>
          <dgm:bulletEnabled val="1"/>
        </dgm:presLayoutVars>
      </dgm:prSet>
      <dgm:spPr/>
    </dgm:pt>
    <dgm:pt modelId="{A8C8BF2C-56DD-462E-9C88-B8E06B1D00D0}" type="pres">
      <dgm:prSet presAssocID="{E3424863-76FA-4D9E-8679-CEEE91282442}" presName="spacer" presStyleCnt="0"/>
      <dgm:spPr/>
    </dgm:pt>
    <dgm:pt modelId="{3E07C7B4-1376-4C44-A73D-DE8FABA936F2}" type="pres">
      <dgm:prSet presAssocID="{0F650572-C950-478A-B234-29A85606D645}" presName="comp" presStyleCnt="0"/>
      <dgm:spPr/>
    </dgm:pt>
    <dgm:pt modelId="{B1671BA7-6478-4DB0-A1C9-30ED98127019}" type="pres">
      <dgm:prSet presAssocID="{0F650572-C950-478A-B234-29A85606D645}" presName="box" presStyleLbl="node1" presStyleIdx="1" presStyleCnt="3" custLinFactNeighborX="-14734" custLinFactNeighborY="345"/>
      <dgm:spPr/>
    </dgm:pt>
    <dgm:pt modelId="{18CE09DB-8262-43DA-B523-D0F3D606DCDD}" type="pres">
      <dgm:prSet presAssocID="{0F650572-C950-478A-B234-29A85606D645}" presName="img" presStyleLbl="fgImgPlac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944FAF7-4CAE-431A-B733-FC7F3B9DF2A1}" type="pres">
      <dgm:prSet presAssocID="{0F650572-C950-478A-B234-29A85606D645}" presName="text" presStyleLbl="node1" presStyleIdx="1" presStyleCnt="3">
        <dgm:presLayoutVars>
          <dgm:bulletEnabled val="1"/>
        </dgm:presLayoutVars>
      </dgm:prSet>
      <dgm:spPr/>
    </dgm:pt>
    <dgm:pt modelId="{A5C41BC3-48F3-44EE-9AB2-7E51B6EC6A65}" type="pres">
      <dgm:prSet presAssocID="{367E2B8F-DBEF-4B26-84B7-5D62E80556A4}" presName="spacer" presStyleCnt="0"/>
      <dgm:spPr/>
    </dgm:pt>
    <dgm:pt modelId="{8C00D755-575C-4698-92A5-F4DB22419A01}" type="pres">
      <dgm:prSet presAssocID="{9E5171D7-B4F7-4CA5-8E09-1CB203D3A297}" presName="comp" presStyleCnt="0"/>
      <dgm:spPr/>
    </dgm:pt>
    <dgm:pt modelId="{F9D79EEA-FE84-4173-840F-2851C78E4D57}" type="pres">
      <dgm:prSet presAssocID="{9E5171D7-B4F7-4CA5-8E09-1CB203D3A297}" presName="box" presStyleLbl="node1" presStyleIdx="2" presStyleCnt="3"/>
      <dgm:spPr/>
    </dgm:pt>
    <dgm:pt modelId="{AB2A767A-D043-4445-8174-12343DC060E2}" type="pres">
      <dgm:prSet presAssocID="{9E5171D7-B4F7-4CA5-8E09-1CB203D3A297}" presName="img" presStyleLbl="fgImgPlace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0434B4E-F533-4F7E-8008-01CB817D1338}" type="pres">
      <dgm:prSet presAssocID="{9E5171D7-B4F7-4CA5-8E09-1CB203D3A297}" presName="text" presStyleLbl="node1" presStyleIdx="2" presStyleCnt="3">
        <dgm:presLayoutVars>
          <dgm:bulletEnabled val="1"/>
        </dgm:presLayoutVars>
      </dgm:prSet>
      <dgm:spPr/>
    </dgm:pt>
  </dgm:ptLst>
  <dgm:cxnLst>
    <dgm:cxn modelId="{6EDFE206-FFC6-4D67-9609-F7F34AE07114}" type="presOf" srcId="{0F650572-C950-478A-B234-29A85606D645}" destId="{B1671BA7-6478-4DB0-A1C9-30ED98127019}" srcOrd="0" destOrd="0" presId="urn:microsoft.com/office/officeart/2005/8/layout/vList4"/>
    <dgm:cxn modelId="{D3B1902B-DDFB-4696-9F8A-BD203514B14F}" type="presOf" srcId="{57C0E04B-EA62-482A-B35B-5D83BA972CC8}" destId="{AB3CB22D-80CB-4586-91A6-F84009CDE1B3}" srcOrd="0" destOrd="0" presId="urn:microsoft.com/office/officeart/2005/8/layout/vList4"/>
    <dgm:cxn modelId="{76C5A361-2C6F-4BDF-A84B-E5F0B8D858AD}" type="presOf" srcId="{9E5171D7-B4F7-4CA5-8E09-1CB203D3A297}" destId="{90434B4E-F533-4F7E-8008-01CB817D1338}" srcOrd="1" destOrd="0" presId="urn:microsoft.com/office/officeart/2005/8/layout/vList4"/>
    <dgm:cxn modelId="{0463B662-D0EA-4A57-BE15-540927325EB4}" srcId="{4793FC7C-C11F-4476-B027-EEE000B54758}" destId="{57C0E04B-EA62-482A-B35B-5D83BA972CC8}" srcOrd="0" destOrd="0" parTransId="{DF6A823C-67E9-495C-BE36-4A751DCEFF25}" sibTransId="{E3424863-76FA-4D9E-8679-CEEE91282442}"/>
    <dgm:cxn modelId="{E16D4044-2409-40B8-B6EF-6CB2532DEC09}" type="presOf" srcId="{4793FC7C-C11F-4476-B027-EEE000B54758}" destId="{5B073487-60B3-4280-A678-BECE7F52F26B}" srcOrd="0" destOrd="0" presId="urn:microsoft.com/office/officeart/2005/8/layout/vList4"/>
    <dgm:cxn modelId="{A4445D53-696D-47C5-A991-7F546A37AE5F}" type="presOf" srcId="{0F650572-C950-478A-B234-29A85606D645}" destId="{4944FAF7-4CAE-431A-B733-FC7F3B9DF2A1}" srcOrd="1" destOrd="0" presId="urn:microsoft.com/office/officeart/2005/8/layout/vList4"/>
    <dgm:cxn modelId="{DE421C75-81B3-4D81-9A87-912EE9F14CA0}" type="presOf" srcId="{57C0E04B-EA62-482A-B35B-5D83BA972CC8}" destId="{03C3C953-35A7-42B8-A7A8-46F92F17EA6C}" srcOrd="1" destOrd="0" presId="urn:microsoft.com/office/officeart/2005/8/layout/vList4"/>
    <dgm:cxn modelId="{FDB4BAC7-CBF1-4B37-B004-FDA6755144A9}" srcId="{4793FC7C-C11F-4476-B027-EEE000B54758}" destId="{0F650572-C950-478A-B234-29A85606D645}" srcOrd="1" destOrd="0" parTransId="{0A2B8D67-C0A3-488D-8899-30A0053A0748}" sibTransId="{367E2B8F-DBEF-4B26-84B7-5D62E80556A4}"/>
    <dgm:cxn modelId="{BD33C6CF-1B6F-4733-848D-BB9D54566A0B}" srcId="{4793FC7C-C11F-4476-B027-EEE000B54758}" destId="{9E5171D7-B4F7-4CA5-8E09-1CB203D3A297}" srcOrd="2" destOrd="0" parTransId="{43A3EAD5-1525-4955-85A9-C5BAE18F89DD}" sibTransId="{31F62E16-D604-430E-9CAB-20057700F286}"/>
    <dgm:cxn modelId="{F47E55F5-F345-4E15-8633-EEFE30C312AD}" type="presOf" srcId="{9E5171D7-B4F7-4CA5-8E09-1CB203D3A297}" destId="{F9D79EEA-FE84-4173-840F-2851C78E4D57}" srcOrd="0" destOrd="0" presId="urn:microsoft.com/office/officeart/2005/8/layout/vList4"/>
    <dgm:cxn modelId="{DD92D303-3B45-42BD-A178-D1BBE800D09B}" type="presParOf" srcId="{5B073487-60B3-4280-A678-BECE7F52F26B}" destId="{16C88392-7290-4E46-9126-D9172FA0243E}" srcOrd="0" destOrd="0" presId="urn:microsoft.com/office/officeart/2005/8/layout/vList4"/>
    <dgm:cxn modelId="{EEE3DB7B-B85B-4319-95A7-84C22704F509}" type="presParOf" srcId="{16C88392-7290-4E46-9126-D9172FA0243E}" destId="{AB3CB22D-80CB-4586-91A6-F84009CDE1B3}" srcOrd="0" destOrd="0" presId="urn:microsoft.com/office/officeart/2005/8/layout/vList4"/>
    <dgm:cxn modelId="{F39A255A-121A-4347-8DA7-BE206B8D367E}" type="presParOf" srcId="{16C88392-7290-4E46-9126-D9172FA0243E}" destId="{CAD74FF5-6B25-4495-9043-0356EC4241A0}" srcOrd="1" destOrd="0" presId="urn:microsoft.com/office/officeart/2005/8/layout/vList4"/>
    <dgm:cxn modelId="{7B8C46F1-9777-4F7C-ADD9-33B82BF6DDF9}" type="presParOf" srcId="{16C88392-7290-4E46-9126-D9172FA0243E}" destId="{03C3C953-35A7-42B8-A7A8-46F92F17EA6C}" srcOrd="2" destOrd="0" presId="urn:microsoft.com/office/officeart/2005/8/layout/vList4"/>
    <dgm:cxn modelId="{3D566DD1-4CE0-422E-86FF-BAA7511E5AEF}" type="presParOf" srcId="{5B073487-60B3-4280-A678-BECE7F52F26B}" destId="{A8C8BF2C-56DD-462E-9C88-B8E06B1D00D0}" srcOrd="1" destOrd="0" presId="urn:microsoft.com/office/officeart/2005/8/layout/vList4"/>
    <dgm:cxn modelId="{3708E78B-3ADC-49B7-9D02-057C241CCC91}" type="presParOf" srcId="{5B073487-60B3-4280-A678-BECE7F52F26B}" destId="{3E07C7B4-1376-4C44-A73D-DE8FABA936F2}" srcOrd="2" destOrd="0" presId="urn:microsoft.com/office/officeart/2005/8/layout/vList4"/>
    <dgm:cxn modelId="{1C82AF65-1D41-4732-8888-0C8183DE9B5A}" type="presParOf" srcId="{3E07C7B4-1376-4C44-A73D-DE8FABA936F2}" destId="{B1671BA7-6478-4DB0-A1C9-30ED98127019}" srcOrd="0" destOrd="0" presId="urn:microsoft.com/office/officeart/2005/8/layout/vList4"/>
    <dgm:cxn modelId="{844C953C-766F-4FF8-961D-1D9757FA72B2}" type="presParOf" srcId="{3E07C7B4-1376-4C44-A73D-DE8FABA936F2}" destId="{18CE09DB-8262-43DA-B523-D0F3D606DCDD}" srcOrd="1" destOrd="0" presId="urn:microsoft.com/office/officeart/2005/8/layout/vList4"/>
    <dgm:cxn modelId="{C48D6073-9511-4D99-8288-DEDBCD8C872E}" type="presParOf" srcId="{3E07C7B4-1376-4C44-A73D-DE8FABA936F2}" destId="{4944FAF7-4CAE-431A-B733-FC7F3B9DF2A1}" srcOrd="2" destOrd="0" presId="urn:microsoft.com/office/officeart/2005/8/layout/vList4"/>
    <dgm:cxn modelId="{8E13E30E-56DB-4064-AD76-3C37DEB5B771}" type="presParOf" srcId="{5B073487-60B3-4280-A678-BECE7F52F26B}" destId="{A5C41BC3-48F3-44EE-9AB2-7E51B6EC6A65}" srcOrd="3" destOrd="0" presId="urn:microsoft.com/office/officeart/2005/8/layout/vList4"/>
    <dgm:cxn modelId="{D6707531-9830-4230-9671-AB08D3D12F96}" type="presParOf" srcId="{5B073487-60B3-4280-A678-BECE7F52F26B}" destId="{8C00D755-575C-4698-92A5-F4DB22419A01}" srcOrd="4" destOrd="0" presId="urn:microsoft.com/office/officeart/2005/8/layout/vList4"/>
    <dgm:cxn modelId="{083B6CFD-39F2-4022-A022-9BF6EE02DCCC}" type="presParOf" srcId="{8C00D755-575C-4698-92A5-F4DB22419A01}" destId="{F9D79EEA-FE84-4173-840F-2851C78E4D57}" srcOrd="0" destOrd="0" presId="urn:microsoft.com/office/officeart/2005/8/layout/vList4"/>
    <dgm:cxn modelId="{4E361DCE-4E55-4456-A7A4-19305F2A5462}" type="presParOf" srcId="{8C00D755-575C-4698-92A5-F4DB22419A01}" destId="{AB2A767A-D043-4445-8174-12343DC060E2}" srcOrd="1" destOrd="0" presId="urn:microsoft.com/office/officeart/2005/8/layout/vList4"/>
    <dgm:cxn modelId="{2AC9B85F-1D0D-4B09-A378-56F1665B46C7}" type="presParOf" srcId="{8C00D755-575C-4698-92A5-F4DB22419A01}" destId="{90434B4E-F533-4F7E-8008-01CB817D133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D3654E-863B-42DE-8292-6042E0E65B6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05D511B-7A2C-4F94-8C86-CEBB29CDA2B7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None Line of Sight</a:t>
          </a:r>
          <a:r>
            <a:rPr lang="en-US" dirty="0"/>
            <a:t>: we use solid media to propagate attack signal</a:t>
          </a:r>
        </a:p>
      </dgm:t>
    </dgm:pt>
    <dgm:pt modelId="{EA24FE50-7579-4C12-85A9-D563AB90B23D}" type="parTrans" cxnId="{2CF1981A-AF43-49EE-AB84-5120B2B10CEE}">
      <dgm:prSet/>
      <dgm:spPr/>
      <dgm:t>
        <a:bodyPr/>
        <a:lstStyle/>
        <a:p>
          <a:endParaRPr lang="en-US"/>
        </a:p>
      </dgm:t>
    </dgm:pt>
    <dgm:pt modelId="{577A5549-BF77-4694-BDF3-1FC5490F84E3}" type="sibTrans" cxnId="{2CF1981A-AF43-49EE-AB84-5120B2B10CEE}">
      <dgm:prSet/>
      <dgm:spPr/>
      <dgm:t>
        <a:bodyPr/>
        <a:lstStyle/>
        <a:p>
          <a:endParaRPr lang="en-US"/>
        </a:p>
      </dgm:t>
    </dgm:pt>
    <dgm:pt modelId="{9188D55D-A047-4B8B-A003-3A62D01BBBCC}">
      <dgm:prSet/>
      <dgm:spPr/>
      <dgm:t>
        <a:bodyPr/>
        <a:lstStyle/>
        <a:p>
          <a:r>
            <a:rPr lang="en-US" b="1" dirty="0"/>
            <a:t>Long Range Attack</a:t>
          </a:r>
          <a:r>
            <a:rPr lang="en-US" dirty="0"/>
            <a:t>: the longest attack distance can be longer than 30ft</a:t>
          </a:r>
        </a:p>
      </dgm:t>
    </dgm:pt>
    <dgm:pt modelId="{B6AE4F09-0E15-4F48-B3F9-689E940BB4EA}" type="parTrans" cxnId="{2E4DB432-DB33-4F3E-AF42-CDC1A5E3DE3E}">
      <dgm:prSet/>
      <dgm:spPr/>
      <dgm:t>
        <a:bodyPr/>
        <a:lstStyle/>
        <a:p>
          <a:endParaRPr lang="en-US"/>
        </a:p>
      </dgm:t>
    </dgm:pt>
    <dgm:pt modelId="{7D8E9873-82E7-4194-856F-C9AF4FFC86D9}" type="sibTrans" cxnId="{2E4DB432-DB33-4F3E-AF42-CDC1A5E3DE3E}">
      <dgm:prSet/>
      <dgm:spPr/>
      <dgm:t>
        <a:bodyPr/>
        <a:lstStyle/>
        <a:p>
          <a:endParaRPr lang="en-US"/>
        </a:p>
      </dgm:t>
    </dgm:pt>
    <dgm:pt modelId="{83A0FDE4-957A-4CB3-BFA4-E3A274607C73}">
      <dgm:prSet/>
      <dgm:spPr/>
      <dgm:t>
        <a:bodyPr/>
        <a:lstStyle/>
        <a:p>
          <a:r>
            <a:rPr lang="en-US"/>
            <a:t>Attack multiple devices simultaneously</a:t>
          </a:r>
        </a:p>
      </dgm:t>
    </dgm:pt>
    <dgm:pt modelId="{E3A460AF-EF5C-4B8B-9445-B92F4CB4ABC4}" type="parTrans" cxnId="{A2317B83-57AD-4763-9737-91F15817B853}">
      <dgm:prSet/>
      <dgm:spPr/>
      <dgm:t>
        <a:bodyPr/>
        <a:lstStyle/>
        <a:p>
          <a:endParaRPr lang="en-US"/>
        </a:p>
      </dgm:t>
    </dgm:pt>
    <dgm:pt modelId="{9D05F4CF-7C98-4EA4-91D2-D73C594EF3B7}" type="sibTrans" cxnId="{A2317B83-57AD-4763-9737-91F15817B853}">
      <dgm:prSet/>
      <dgm:spPr/>
      <dgm:t>
        <a:bodyPr/>
        <a:lstStyle/>
        <a:p>
          <a:endParaRPr lang="en-US"/>
        </a:p>
      </dgm:t>
    </dgm:pt>
    <dgm:pt modelId="{DD3FA7F6-F9D0-4FA8-B527-76D31758A7C9}" type="pres">
      <dgm:prSet presAssocID="{F4D3654E-863B-42DE-8292-6042E0E65B6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2366B10-D6B9-4250-94BF-414E995F5111}" type="pres">
      <dgm:prSet presAssocID="{005D511B-7A2C-4F94-8C86-CEBB29CDA2B7}" presName="root" presStyleCnt="0"/>
      <dgm:spPr/>
    </dgm:pt>
    <dgm:pt modelId="{5628E4DE-D271-4EAD-9D4E-7A33BDCCC3CD}" type="pres">
      <dgm:prSet presAssocID="{005D511B-7A2C-4F94-8C86-CEBB29CDA2B7}" presName="rootComposite" presStyleCnt="0"/>
      <dgm:spPr/>
    </dgm:pt>
    <dgm:pt modelId="{140F3E25-2A3F-4BCB-891D-C2D419556AF8}" type="pres">
      <dgm:prSet presAssocID="{005D511B-7A2C-4F94-8C86-CEBB29CDA2B7}" presName="rootText" presStyleLbl="node1" presStyleIdx="0" presStyleCnt="3"/>
      <dgm:spPr/>
    </dgm:pt>
    <dgm:pt modelId="{40919CCE-91C0-4A23-8AE8-FCA40D16FC8A}" type="pres">
      <dgm:prSet presAssocID="{005D511B-7A2C-4F94-8C86-CEBB29CDA2B7}" presName="rootConnector" presStyleLbl="node1" presStyleIdx="0" presStyleCnt="3"/>
      <dgm:spPr/>
    </dgm:pt>
    <dgm:pt modelId="{06524359-C578-462C-AD84-1316ADCE8E51}" type="pres">
      <dgm:prSet presAssocID="{005D511B-7A2C-4F94-8C86-CEBB29CDA2B7}" presName="childShape" presStyleCnt="0"/>
      <dgm:spPr/>
    </dgm:pt>
    <dgm:pt modelId="{29AE08C1-90C9-4214-85C8-ED0F81F67CFD}" type="pres">
      <dgm:prSet presAssocID="{9188D55D-A047-4B8B-A003-3A62D01BBBCC}" presName="root" presStyleCnt="0"/>
      <dgm:spPr/>
    </dgm:pt>
    <dgm:pt modelId="{609F0186-2319-4FA1-9968-B7E80C5FC9E4}" type="pres">
      <dgm:prSet presAssocID="{9188D55D-A047-4B8B-A003-3A62D01BBBCC}" presName="rootComposite" presStyleCnt="0"/>
      <dgm:spPr/>
    </dgm:pt>
    <dgm:pt modelId="{759892A2-B8C2-4015-8FB3-03DBAA3299A1}" type="pres">
      <dgm:prSet presAssocID="{9188D55D-A047-4B8B-A003-3A62D01BBBCC}" presName="rootText" presStyleLbl="node1" presStyleIdx="1" presStyleCnt="3"/>
      <dgm:spPr/>
    </dgm:pt>
    <dgm:pt modelId="{C35D278B-D76E-4546-A070-6A9E3F806912}" type="pres">
      <dgm:prSet presAssocID="{9188D55D-A047-4B8B-A003-3A62D01BBBCC}" presName="rootConnector" presStyleLbl="node1" presStyleIdx="1" presStyleCnt="3"/>
      <dgm:spPr/>
    </dgm:pt>
    <dgm:pt modelId="{B4A1D8CE-2CB7-47D6-9DCB-4890AE3AA54E}" type="pres">
      <dgm:prSet presAssocID="{9188D55D-A047-4B8B-A003-3A62D01BBBCC}" presName="childShape" presStyleCnt="0"/>
      <dgm:spPr/>
    </dgm:pt>
    <dgm:pt modelId="{332DFF13-B046-4D86-A9F8-2CBF5A85A656}" type="pres">
      <dgm:prSet presAssocID="{83A0FDE4-957A-4CB3-BFA4-E3A274607C73}" presName="root" presStyleCnt="0"/>
      <dgm:spPr/>
    </dgm:pt>
    <dgm:pt modelId="{727C4353-0E45-4442-8E4E-EB008E5D53B7}" type="pres">
      <dgm:prSet presAssocID="{83A0FDE4-957A-4CB3-BFA4-E3A274607C73}" presName="rootComposite" presStyleCnt="0"/>
      <dgm:spPr/>
    </dgm:pt>
    <dgm:pt modelId="{5FBDCC9C-3A52-4555-9F47-49DD973B9E8E}" type="pres">
      <dgm:prSet presAssocID="{83A0FDE4-957A-4CB3-BFA4-E3A274607C73}" presName="rootText" presStyleLbl="node1" presStyleIdx="2" presStyleCnt="3"/>
      <dgm:spPr/>
    </dgm:pt>
    <dgm:pt modelId="{39563EFA-37A1-489D-A1D5-CFFB4D8D2C73}" type="pres">
      <dgm:prSet presAssocID="{83A0FDE4-957A-4CB3-BFA4-E3A274607C73}" presName="rootConnector" presStyleLbl="node1" presStyleIdx="2" presStyleCnt="3"/>
      <dgm:spPr/>
    </dgm:pt>
    <dgm:pt modelId="{7065D8E5-9D86-4931-B4A0-929B6F06B2F8}" type="pres">
      <dgm:prSet presAssocID="{83A0FDE4-957A-4CB3-BFA4-E3A274607C73}" presName="childShape" presStyleCnt="0"/>
      <dgm:spPr/>
    </dgm:pt>
  </dgm:ptLst>
  <dgm:cxnLst>
    <dgm:cxn modelId="{2CF1981A-AF43-49EE-AB84-5120B2B10CEE}" srcId="{F4D3654E-863B-42DE-8292-6042E0E65B61}" destId="{005D511B-7A2C-4F94-8C86-CEBB29CDA2B7}" srcOrd="0" destOrd="0" parTransId="{EA24FE50-7579-4C12-85A9-D563AB90B23D}" sibTransId="{577A5549-BF77-4694-BDF3-1FC5490F84E3}"/>
    <dgm:cxn modelId="{7340BF30-C45D-4B98-A53F-C83577C498F3}" type="presOf" srcId="{005D511B-7A2C-4F94-8C86-CEBB29CDA2B7}" destId="{140F3E25-2A3F-4BCB-891D-C2D419556AF8}" srcOrd="0" destOrd="0" presId="urn:microsoft.com/office/officeart/2005/8/layout/hierarchy3"/>
    <dgm:cxn modelId="{2E4DB432-DB33-4F3E-AF42-CDC1A5E3DE3E}" srcId="{F4D3654E-863B-42DE-8292-6042E0E65B61}" destId="{9188D55D-A047-4B8B-A003-3A62D01BBBCC}" srcOrd="1" destOrd="0" parTransId="{B6AE4F09-0E15-4F48-B3F9-689E940BB4EA}" sibTransId="{7D8E9873-82E7-4194-856F-C9AF4FFC86D9}"/>
    <dgm:cxn modelId="{27174775-6C0E-4A34-ABAB-1A151C330469}" type="presOf" srcId="{83A0FDE4-957A-4CB3-BFA4-E3A274607C73}" destId="{5FBDCC9C-3A52-4555-9F47-49DD973B9E8E}" srcOrd="0" destOrd="0" presId="urn:microsoft.com/office/officeart/2005/8/layout/hierarchy3"/>
    <dgm:cxn modelId="{FC72A476-9268-4A6E-91B3-737FA8F9C2DE}" type="presOf" srcId="{9188D55D-A047-4B8B-A003-3A62D01BBBCC}" destId="{C35D278B-D76E-4546-A070-6A9E3F806912}" srcOrd="1" destOrd="0" presId="urn:microsoft.com/office/officeart/2005/8/layout/hierarchy3"/>
    <dgm:cxn modelId="{A2317B83-57AD-4763-9737-91F15817B853}" srcId="{F4D3654E-863B-42DE-8292-6042E0E65B61}" destId="{83A0FDE4-957A-4CB3-BFA4-E3A274607C73}" srcOrd="2" destOrd="0" parTransId="{E3A460AF-EF5C-4B8B-9445-B92F4CB4ABC4}" sibTransId="{9D05F4CF-7C98-4EA4-91D2-D73C594EF3B7}"/>
    <dgm:cxn modelId="{5582FC8E-311A-4457-8961-6B4F19C94D50}" type="presOf" srcId="{9188D55D-A047-4B8B-A003-3A62D01BBBCC}" destId="{759892A2-B8C2-4015-8FB3-03DBAA3299A1}" srcOrd="0" destOrd="0" presId="urn:microsoft.com/office/officeart/2005/8/layout/hierarchy3"/>
    <dgm:cxn modelId="{ADA1ED94-2980-45CD-A976-56D5B8C03A93}" type="presOf" srcId="{005D511B-7A2C-4F94-8C86-CEBB29CDA2B7}" destId="{40919CCE-91C0-4A23-8AE8-FCA40D16FC8A}" srcOrd="1" destOrd="0" presId="urn:microsoft.com/office/officeart/2005/8/layout/hierarchy3"/>
    <dgm:cxn modelId="{7682E7A4-6FD2-46D2-9A91-6025CDFEE0A8}" type="presOf" srcId="{F4D3654E-863B-42DE-8292-6042E0E65B61}" destId="{DD3FA7F6-F9D0-4FA8-B527-76D31758A7C9}" srcOrd="0" destOrd="0" presId="urn:microsoft.com/office/officeart/2005/8/layout/hierarchy3"/>
    <dgm:cxn modelId="{F7CDCDE5-7573-4394-83DD-46C04700E87B}" type="presOf" srcId="{83A0FDE4-957A-4CB3-BFA4-E3A274607C73}" destId="{39563EFA-37A1-489D-A1D5-CFFB4D8D2C73}" srcOrd="1" destOrd="0" presId="urn:microsoft.com/office/officeart/2005/8/layout/hierarchy3"/>
    <dgm:cxn modelId="{1BB90767-96BE-4CD0-8206-2DC20FFC2065}" type="presParOf" srcId="{DD3FA7F6-F9D0-4FA8-B527-76D31758A7C9}" destId="{E2366B10-D6B9-4250-94BF-414E995F5111}" srcOrd="0" destOrd="0" presId="urn:microsoft.com/office/officeart/2005/8/layout/hierarchy3"/>
    <dgm:cxn modelId="{69C9005F-BFAF-41F6-9247-906D4864C562}" type="presParOf" srcId="{E2366B10-D6B9-4250-94BF-414E995F5111}" destId="{5628E4DE-D271-4EAD-9D4E-7A33BDCCC3CD}" srcOrd="0" destOrd="0" presId="urn:microsoft.com/office/officeart/2005/8/layout/hierarchy3"/>
    <dgm:cxn modelId="{2A98ADE5-D0DB-44E4-ADC1-21A97A50DD41}" type="presParOf" srcId="{5628E4DE-D271-4EAD-9D4E-7A33BDCCC3CD}" destId="{140F3E25-2A3F-4BCB-891D-C2D419556AF8}" srcOrd="0" destOrd="0" presId="urn:microsoft.com/office/officeart/2005/8/layout/hierarchy3"/>
    <dgm:cxn modelId="{A0E7FC3A-C739-4493-8CAD-95FFD84EE9C3}" type="presParOf" srcId="{5628E4DE-D271-4EAD-9D4E-7A33BDCCC3CD}" destId="{40919CCE-91C0-4A23-8AE8-FCA40D16FC8A}" srcOrd="1" destOrd="0" presId="urn:microsoft.com/office/officeart/2005/8/layout/hierarchy3"/>
    <dgm:cxn modelId="{A1B61944-9397-4918-9EEB-7A3704F98456}" type="presParOf" srcId="{E2366B10-D6B9-4250-94BF-414E995F5111}" destId="{06524359-C578-462C-AD84-1316ADCE8E51}" srcOrd="1" destOrd="0" presId="urn:microsoft.com/office/officeart/2005/8/layout/hierarchy3"/>
    <dgm:cxn modelId="{ACCAC6EF-5475-4D65-BCF5-A4639396E9DE}" type="presParOf" srcId="{DD3FA7F6-F9D0-4FA8-B527-76D31758A7C9}" destId="{29AE08C1-90C9-4214-85C8-ED0F81F67CFD}" srcOrd="1" destOrd="0" presId="urn:microsoft.com/office/officeart/2005/8/layout/hierarchy3"/>
    <dgm:cxn modelId="{DD16AA1B-7AEA-407E-8B0D-5992B285216F}" type="presParOf" srcId="{29AE08C1-90C9-4214-85C8-ED0F81F67CFD}" destId="{609F0186-2319-4FA1-9968-B7E80C5FC9E4}" srcOrd="0" destOrd="0" presId="urn:microsoft.com/office/officeart/2005/8/layout/hierarchy3"/>
    <dgm:cxn modelId="{3ED76691-3E2C-4FDC-8D43-AC85528EB09F}" type="presParOf" srcId="{609F0186-2319-4FA1-9968-B7E80C5FC9E4}" destId="{759892A2-B8C2-4015-8FB3-03DBAA3299A1}" srcOrd="0" destOrd="0" presId="urn:microsoft.com/office/officeart/2005/8/layout/hierarchy3"/>
    <dgm:cxn modelId="{B026BC72-66E9-4C17-B181-AD70A3D58A19}" type="presParOf" srcId="{609F0186-2319-4FA1-9968-B7E80C5FC9E4}" destId="{C35D278B-D76E-4546-A070-6A9E3F806912}" srcOrd="1" destOrd="0" presId="urn:microsoft.com/office/officeart/2005/8/layout/hierarchy3"/>
    <dgm:cxn modelId="{3CA8E7D9-3A92-4C1E-A81B-24CFA789E87B}" type="presParOf" srcId="{29AE08C1-90C9-4214-85C8-ED0F81F67CFD}" destId="{B4A1D8CE-2CB7-47D6-9DCB-4890AE3AA54E}" srcOrd="1" destOrd="0" presId="urn:microsoft.com/office/officeart/2005/8/layout/hierarchy3"/>
    <dgm:cxn modelId="{028B5AD8-66F1-4FB4-9C73-24D244FFED8C}" type="presParOf" srcId="{DD3FA7F6-F9D0-4FA8-B527-76D31758A7C9}" destId="{332DFF13-B046-4D86-A9F8-2CBF5A85A656}" srcOrd="2" destOrd="0" presId="urn:microsoft.com/office/officeart/2005/8/layout/hierarchy3"/>
    <dgm:cxn modelId="{790E8FB3-4A87-47BF-ACBE-C97437D71867}" type="presParOf" srcId="{332DFF13-B046-4D86-A9F8-2CBF5A85A656}" destId="{727C4353-0E45-4442-8E4E-EB008E5D53B7}" srcOrd="0" destOrd="0" presId="urn:microsoft.com/office/officeart/2005/8/layout/hierarchy3"/>
    <dgm:cxn modelId="{01D3777D-5D88-4ABD-BFE0-644EEE19CDA0}" type="presParOf" srcId="{727C4353-0E45-4442-8E4E-EB008E5D53B7}" destId="{5FBDCC9C-3A52-4555-9F47-49DD973B9E8E}" srcOrd="0" destOrd="0" presId="urn:microsoft.com/office/officeart/2005/8/layout/hierarchy3"/>
    <dgm:cxn modelId="{A7A145C5-B14C-4244-9E07-A46AB72C574D}" type="presParOf" srcId="{727C4353-0E45-4442-8E4E-EB008E5D53B7}" destId="{39563EFA-37A1-489D-A1D5-CFFB4D8D2C73}" srcOrd="1" destOrd="0" presId="urn:microsoft.com/office/officeart/2005/8/layout/hierarchy3"/>
    <dgm:cxn modelId="{22BFD5D2-17FF-4DFB-9280-8E4371FAA96F}" type="presParOf" srcId="{332DFF13-B046-4D86-A9F8-2CBF5A85A656}" destId="{7065D8E5-9D86-4931-B4A0-929B6F06B2F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89AE11-53A4-4D03-9249-DF73B962EF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606DE0B-B514-4945-8CF5-771F9D0D5ABD}">
      <dgm:prSet/>
      <dgm:spPr/>
      <dgm:t>
        <a:bodyPr/>
        <a:lstStyle/>
        <a:p>
          <a:r>
            <a:rPr lang="en-US"/>
            <a:t>Low dispersion</a:t>
          </a:r>
        </a:p>
      </dgm:t>
    </dgm:pt>
    <dgm:pt modelId="{810186D6-B207-4139-94A8-7B94FEE51F90}" type="parTrans" cxnId="{B22F0378-1769-4762-B79B-D8E931B61B16}">
      <dgm:prSet/>
      <dgm:spPr/>
      <dgm:t>
        <a:bodyPr/>
        <a:lstStyle/>
        <a:p>
          <a:endParaRPr lang="en-US"/>
        </a:p>
      </dgm:t>
    </dgm:pt>
    <dgm:pt modelId="{BEE30392-A0AB-4A65-9D6B-E1B3F55AF8FA}" type="sibTrans" cxnId="{B22F0378-1769-4762-B79B-D8E931B61B16}">
      <dgm:prSet/>
      <dgm:spPr/>
      <dgm:t>
        <a:bodyPr/>
        <a:lstStyle/>
        <a:p>
          <a:endParaRPr lang="en-US"/>
        </a:p>
      </dgm:t>
    </dgm:pt>
    <dgm:pt modelId="{39ABFFF4-B43E-4332-A4A2-D73105126929}">
      <dgm:prSet/>
      <dgm:spPr/>
      <dgm:t>
        <a:bodyPr/>
        <a:lstStyle/>
        <a:p>
          <a:r>
            <a:rPr lang="en-US" dirty="0"/>
            <a:t>Low attenuation</a:t>
          </a:r>
        </a:p>
      </dgm:t>
    </dgm:pt>
    <dgm:pt modelId="{17065CBD-0084-4DC8-BAEB-8E3526CFE47C}" type="parTrans" cxnId="{8868DDD4-DF38-494E-A192-26596670B818}">
      <dgm:prSet/>
      <dgm:spPr/>
      <dgm:t>
        <a:bodyPr/>
        <a:lstStyle/>
        <a:p>
          <a:endParaRPr lang="en-US"/>
        </a:p>
      </dgm:t>
    </dgm:pt>
    <dgm:pt modelId="{9482E358-7F4D-4D4D-8C52-10021E3E21BF}" type="sibTrans" cxnId="{8868DDD4-DF38-494E-A192-26596670B818}">
      <dgm:prSet/>
      <dgm:spPr/>
      <dgm:t>
        <a:bodyPr/>
        <a:lstStyle/>
        <a:p>
          <a:endParaRPr lang="en-US"/>
        </a:p>
      </dgm:t>
    </dgm:pt>
    <dgm:pt modelId="{19809EAA-B540-4638-B4B8-72993F86FBE1}">
      <dgm:prSet/>
      <dgm:spPr/>
      <dgm:t>
        <a:bodyPr/>
        <a:lstStyle/>
        <a:p>
          <a:r>
            <a:rPr lang="en-US"/>
            <a:t>Easy excitability</a:t>
          </a:r>
        </a:p>
      </dgm:t>
    </dgm:pt>
    <dgm:pt modelId="{FDF13B05-EB78-4BF8-AEF6-C8B25097482E}" type="parTrans" cxnId="{BA5205E9-5ECA-414F-93BC-BFC15B50D16E}">
      <dgm:prSet/>
      <dgm:spPr/>
      <dgm:t>
        <a:bodyPr/>
        <a:lstStyle/>
        <a:p>
          <a:endParaRPr lang="en-US"/>
        </a:p>
      </dgm:t>
    </dgm:pt>
    <dgm:pt modelId="{A1BA0194-7CBD-4253-A30D-E2258AF4FDDC}" type="sibTrans" cxnId="{BA5205E9-5ECA-414F-93BC-BFC15B50D16E}">
      <dgm:prSet/>
      <dgm:spPr/>
      <dgm:t>
        <a:bodyPr/>
        <a:lstStyle/>
        <a:p>
          <a:endParaRPr lang="en-US"/>
        </a:p>
      </dgm:t>
    </dgm:pt>
    <dgm:pt modelId="{F7A38113-DAE3-4DCE-A795-1C8081C99ACF}">
      <dgm:prSet/>
      <dgm:spPr/>
      <dgm:t>
        <a:bodyPr/>
        <a:lstStyle/>
        <a:p>
          <a:r>
            <a:rPr lang="en-US"/>
            <a:t>High attack signal reachability</a:t>
          </a:r>
        </a:p>
      </dgm:t>
    </dgm:pt>
    <dgm:pt modelId="{8BD69E42-5801-4AAB-9A8A-81C84C7AD395}" type="parTrans" cxnId="{629AC14B-A076-4E04-BFF9-DBF4B990B7E0}">
      <dgm:prSet/>
      <dgm:spPr/>
      <dgm:t>
        <a:bodyPr/>
        <a:lstStyle/>
        <a:p>
          <a:endParaRPr lang="en-US"/>
        </a:p>
      </dgm:t>
    </dgm:pt>
    <dgm:pt modelId="{CC2E6A5C-C1D5-483B-A9C0-7D5D968EE448}" type="sibTrans" cxnId="{629AC14B-A076-4E04-BFF9-DBF4B990B7E0}">
      <dgm:prSet/>
      <dgm:spPr/>
      <dgm:t>
        <a:bodyPr/>
        <a:lstStyle/>
        <a:p>
          <a:endParaRPr lang="en-US"/>
        </a:p>
      </dgm:t>
    </dgm:pt>
    <dgm:pt modelId="{DAEC8C48-E926-4562-8E44-346D90929DA3}" type="pres">
      <dgm:prSet presAssocID="{EA89AE11-53A4-4D03-9249-DF73B962EF8D}" presName="matrix" presStyleCnt="0">
        <dgm:presLayoutVars>
          <dgm:chMax val="1"/>
          <dgm:dir/>
          <dgm:resizeHandles val="exact"/>
        </dgm:presLayoutVars>
      </dgm:prSet>
      <dgm:spPr/>
    </dgm:pt>
    <dgm:pt modelId="{6280579D-53B2-4A36-B778-B5FB07318CA2}" type="pres">
      <dgm:prSet presAssocID="{EA89AE11-53A4-4D03-9249-DF73B962EF8D}" presName="diamond" presStyleLbl="bgShp" presStyleIdx="0" presStyleCnt="1"/>
      <dgm:spPr/>
    </dgm:pt>
    <dgm:pt modelId="{73917523-9C07-441D-80F8-2EDFE0EF5713}" type="pres">
      <dgm:prSet presAssocID="{EA89AE11-53A4-4D03-9249-DF73B962EF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E563042-A1F0-4784-84ED-0DFD95C3F4F0}" type="pres">
      <dgm:prSet presAssocID="{EA89AE11-53A4-4D03-9249-DF73B962EF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47B9A70-DFB9-408F-829F-E6813A9EFFE9}" type="pres">
      <dgm:prSet presAssocID="{EA89AE11-53A4-4D03-9249-DF73B962EF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E1BBB1D-89A5-4CFE-93FC-4E87072235BA}" type="pres">
      <dgm:prSet presAssocID="{EA89AE11-53A4-4D03-9249-DF73B962EF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45DED1E-7C7F-4143-9849-0C589AB12A64}" type="presOf" srcId="{19809EAA-B540-4638-B4B8-72993F86FBE1}" destId="{147B9A70-DFB9-408F-829F-E6813A9EFFE9}" srcOrd="0" destOrd="0" presId="urn:microsoft.com/office/officeart/2005/8/layout/matrix3"/>
    <dgm:cxn modelId="{629AC14B-A076-4E04-BFF9-DBF4B990B7E0}" srcId="{EA89AE11-53A4-4D03-9249-DF73B962EF8D}" destId="{F7A38113-DAE3-4DCE-A795-1C8081C99ACF}" srcOrd="3" destOrd="0" parTransId="{8BD69E42-5801-4AAB-9A8A-81C84C7AD395}" sibTransId="{CC2E6A5C-C1D5-483B-A9C0-7D5D968EE448}"/>
    <dgm:cxn modelId="{5E02E377-4938-4C5B-A6AB-DBC7DAB6404F}" type="presOf" srcId="{F7A38113-DAE3-4DCE-A795-1C8081C99ACF}" destId="{AE1BBB1D-89A5-4CFE-93FC-4E87072235BA}" srcOrd="0" destOrd="0" presId="urn:microsoft.com/office/officeart/2005/8/layout/matrix3"/>
    <dgm:cxn modelId="{B22F0378-1769-4762-B79B-D8E931B61B16}" srcId="{EA89AE11-53A4-4D03-9249-DF73B962EF8D}" destId="{8606DE0B-B514-4945-8CF5-771F9D0D5ABD}" srcOrd="0" destOrd="0" parTransId="{810186D6-B207-4139-94A8-7B94FEE51F90}" sibTransId="{BEE30392-A0AB-4A65-9D6B-E1B3F55AF8FA}"/>
    <dgm:cxn modelId="{1F67B890-6460-4968-85B0-6CE2D4C97881}" type="presOf" srcId="{39ABFFF4-B43E-4332-A4A2-D73105126929}" destId="{7E563042-A1F0-4784-84ED-0DFD95C3F4F0}" srcOrd="0" destOrd="0" presId="urn:microsoft.com/office/officeart/2005/8/layout/matrix3"/>
    <dgm:cxn modelId="{F9FA40BB-9BB9-4F0D-986C-48DFA0C8884F}" type="presOf" srcId="{8606DE0B-B514-4945-8CF5-771F9D0D5ABD}" destId="{73917523-9C07-441D-80F8-2EDFE0EF5713}" srcOrd="0" destOrd="0" presId="urn:microsoft.com/office/officeart/2005/8/layout/matrix3"/>
    <dgm:cxn modelId="{8868DDD4-DF38-494E-A192-26596670B818}" srcId="{EA89AE11-53A4-4D03-9249-DF73B962EF8D}" destId="{39ABFFF4-B43E-4332-A4A2-D73105126929}" srcOrd="1" destOrd="0" parTransId="{17065CBD-0084-4DC8-BAEB-8E3526CFE47C}" sibTransId="{9482E358-7F4D-4D4D-8C52-10021E3E21BF}"/>
    <dgm:cxn modelId="{BA5205E9-5ECA-414F-93BC-BFC15B50D16E}" srcId="{EA89AE11-53A4-4D03-9249-DF73B962EF8D}" destId="{19809EAA-B540-4638-B4B8-72993F86FBE1}" srcOrd="2" destOrd="0" parTransId="{FDF13B05-EB78-4BF8-AEF6-C8B25097482E}" sibTransId="{A1BA0194-7CBD-4253-A30D-E2258AF4FDDC}"/>
    <dgm:cxn modelId="{A83A3FF8-C2A3-48C4-9B85-557CDAA49556}" type="presOf" srcId="{EA89AE11-53A4-4D03-9249-DF73B962EF8D}" destId="{DAEC8C48-E926-4562-8E44-346D90929DA3}" srcOrd="0" destOrd="0" presId="urn:microsoft.com/office/officeart/2005/8/layout/matrix3"/>
    <dgm:cxn modelId="{89A3320A-7866-48FF-8241-559D5C94D290}" type="presParOf" srcId="{DAEC8C48-E926-4562-8E44-346D90929DA3}" destId="{6280579D-53B2-4A36-B778-B5FB07318CA2}" srcOrd="0" destOrd="0" presId="urn:microsoft.com/office/officeart/2005/8/layout/matrix3"/>
    <dgm:cxn modelId="{92A26338-8C0B-4FB0-96AD-769E138BCBF9}" type="presParOf" srcId="{DAEC8C48-E926-4562-8E44-346D90929DA3}" destId="{73917523-9C07-441D-80F8-2EDFE0EF5713}" srcOrd="1" destOrd="0" presId="urn:microsoft.com/office/officeart/2005/8/layout/matrix3"/>
    <dgm:cxn modelId="{6933C71D-68C2-4719-84AB-E0BDFEBE21AB}" type="presParOf" srcId="{DAEC8C48-E926-4562-8E44-346D90929DA3}" destId="{7E563042-A1F0-4784-84ED-0DFD95C3F4F0}" srcOrd="2" destOrd="0" presId="urn:microsoft.com/office/officeart/2005/8/layout/matrix3"/>
    <dgm:cxn modelId="{FCA783B3-F5CE-4EE7-BF43-AE5D6FD83EAD}" type="presParOf" srcId="{DAEC8C48-E926-4562-8E44-346D90929DA3}" destId="{147B9A70-DFB9-408F-829F-E6813A9EFFE9}" srcOrd="3" destOrd="0" presId="urn:microsoft.com/office/officeart/2005/8/layout/matrix3"/>
    <dgm:cxn modelId="{F09E32CB-3D31-43F8-941A-BBB20408ACE4}" type="presParOf" srcId="{DAEC8C48-E926-4562-8E44-346D90929DA3}" destId="{AE1BBB1D-89A5-4CFE-93FC-4E87072235B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3CB22D-80CB-4586-91A6-F84009CDE1B3}">
      <dsp:nvSpPr>
        <dsp:cNvPr id="0" name=""/>
        <dsp:cNvSpPr/>
      </dsp:nvSpPr>
      <dsp:spPr>
        <a:xfrm>
          <a:off x="0" y="0"/>
          <a:ext cx="6117143" cy="8096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Backdoor[1]</a:t>
          </a:r>
        </a:p>
      </dsp:txBody>
      <dsp:txXfrm>
        <a:off x="1304391" y="0"/>
        <a:ext cx="4812751" cy="809625"/>
      </dsp:txXfrm>
    </dsp:sp>
    <dsp:sp modelId="{CAD74FF5-6B25-4495-9043-0356EC4241A0}">
      <dsp:nvSpPr>
        <dsp:cNvPr id="0" name=""/>
        <dsp:cNvSpPr/>
      </dsp:nvSpPr>
      <dsp:spPr>
        <a:xfrm>
          <a:off x="80962" y="80962"/>
          <a:ext cx="1223428" cy="6477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671BA7-6478-4DB0-A1C9-30ED98127019}">
      <dsp:nvSpPr>
        <dsp:cNvPr id="0" name=""/>
        <dsp:cNvSpPr/>
      </dsp:nvSpPr>
      <dsp:spPr>
        <a:xfrm>
          <a:off x="0" y="893380"/>
          <a:ext cx="6117143" cy="8096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Dolphin Attack[2]</a:t>
          </a:r>
        </a:p>
      </dsp:txBody>
      <dsp:txXfrm>
        <a:off x="1304391" y="893380"/>
        <a:ext cx="4812751" cy="809625"/>
      </dsp:txXfrm>
    </dsp:sp>
    <dsp:sp modelId="{18CE09DB-8262-43DA-B523-D0F3D606DCDD}">
      <dsp:nvSpPr>
        <dsp:cNvPr id="0" name=""/>
        <dsp:cNvSpPr/>
      </dsp:nvSpPr>
      <dsp:spPr>
        <a:xfrm>
          <a:off x="80962" y="971550"/>
          <a:ext cx="1223428" cy="647700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D79EEA-FE84-4173-840F-2851C78E4D57}">
      <dsp:nvSpPr>
        <dsp:cNvPr id="0" name=""/>
        <dsp:cNvSpPr/>
      </dsp:nvSpPr>
      <dsp:spPr>
        <a:xfrm>
          <a:off x="0" y="1781175"/>
          <a:ext cx="6117143" cy="8096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Lipread [3]</a:t>
          </a:r>
        </a:p>
      </dsp:txBody>
      <dsp:txXfrm>
        <a:off x="1304391" y="1781175"/>
        <a:ext cx="4812751" cy="809625"/>
      </dsp:txXfrm>
    </dsp:sp>
    <dsp:sp modelId="{AB2A767A-D043-4445-8174-12343DC060E2}">
      <dsp:nvSpPr>
        <dsp:cNvPr id="0" name=""/>
        <dsp:cNvSpPr/>
      </dsp:nvSpPr>
      <dsp:spPr>
        <a:xfrm>
          <a:off x="80962" y="1862137"/>
          <a:ext cx="1223428" cy="647700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F3E25-2A3F-4BCB-891D-C2D419556AF8}">
      <dsp:nvSpPr>
        <dsp:cNvPr id="0" name=""/>
        <dsp:cNvSpPr/>
      </dsp:nvSpPr>
      <dsp:spPr>
        <a:xfrm>
          <a:off x="940" y="188531"/>
          <a:ext cx="2200530" cy="11002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None Line of Sight</a:t>
          </a:r>
          <a:r>
            <a:rPr lang="en-US" sz="1700" kern="1200" dirty="0"/>
            <a:t>: we use solid media to propagate attack signal</a:t>
          </a:r>
        </a:p>
      </dsp:txBody>
      <dsp:txXfrm>
        <a:off x="33166" y="220757"/>
        <a:ext cx="2136078" cy="1035813"/>
      </dsp:txXfrm>
    </dsp:sp>
    <dsp:sp modelId="{759892A2-B8C2-4015-8FB3-03DBAA3299A1}">
      <dsp:nvSpPr>
        <dsp:cNvPr id="0" name=""/>
        <dsp:cNvSpPr/>
      </dsp:nvSpPr>
      <dsp:spPr>
        <a:xfrm>
          <a:off x="2751602" y="188531"/>
          <a:ext cx="2200530" cy="11002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Long Range Attack</a:t>
          </a:r>
          <a:r>
            <a:rPr lang="en-US" sz="1700" kern="1200" dirty="0"/>
            <a:t>: the longest attack distance can be longer than 30ft</a:t>
          </a:r>
        </a:p>
      </dsp:txBody>
      <dsp:txXfrm>
        <a:off x="2783828" y="220757"/>
        <a:ext cx="2136078" cy="1035813"/>
      </dsp:txXfrm>
    </dsp:sp>
    <dsp:sp modelId="{5FBDCC9C-3A52-4555-9F47-49DD973B9E8E}">
      <dsp:nvSpPr>
        <dsp:cNvPr id="0" name=""/>
        <dsp:cNvSpPr/>
      </dsp:nvSpPr>
      <dsp:spPr>
        <a:xfrm>
          <a:off x="5502265" y="188531"/>
          <a:ext cx="2200530" cy="11002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Attack multiple devices simultaneously</a:t>
          </a:r>
        </a:p>
      </dsp:txBody>
      <dsp:txXfrm>
        <a:off x="5534491" y="220757"/>
        <a:ext cx="2136078" cy="10358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80579D-53B2-4A36-B778-B5FB07318CA2}">
      <dsp:nvSpPr>
        <dsp:cNvPr id="0" name=""/>
        <dsp:cNvSpPr/>
      </dsp:nvSpPr>
      <dsp:spPr>
        <a:xfrm>
          <a:off x="0" y="278725"/>
          <a:ext cx="3505200" cy="350520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917523-9C07-441D-80F8-2EDFE0EF5713}">
      <dsp:nvSpPr>
        <dsp:cNvPr id="0" name=""/>
        <dsp:cNvSpPr/>
      </dsp:nvSpPr>
      <dsp:spPr>
        <a:xfrm>
          <a:off x="332993" y="611719"/>
          <a:ext cx="1367028" cy="13670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Low dispersion</a:t>
          </a:r>
        </a:p>
      </dsp:txBody>
      <dsp:txXfrm>
        <a:off x="399726" y="678452"/>
        <a:ext cx="1233562" cy="1233562"/>
      </dsp:txXfrm>
    </dsp:sp>
    <dsp:sp modelId="{7E563042-A1F0-4784-84ED-0DFD95C3F4F0}">
      <dsp:nvSpPr>
        <dsp:cNvPr id="0" name=""/>
        <dsp:cNvSpPr/>
      </dsp:nvSpPr>
      <dsp:spPr>
        <a:xfrm>
          <a:off x="1805178" y="611719"/>
          <a:ext cx="1367028" cy="13670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Low attenuation</a:t>
          </a:r>
        </a:p>
      </dsp:txBody>
      <dsp:txXfrm>
        <a:off x="1871911" y="678452"/>
        <a:ext cx="1233562" cy="1233562"/>
      </dsp:txXfrm>
    </dsp:sp>
    <dsp:sp modelId="{147B9A70-DFB9-408F-829F-E6813A9EFFE9}">
      <dsp:nvSpPr>
        <dsp:cNvPr id="0" name=""/>
        <dsp:cNvSpPr/>
      </dsp:nvSpPr>
      <dsp:spPr>
        <a:xfrm>
          <a:off x="332993" y="2083903"/>
          <a:ext cx="1367028" cy="13670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Easy excitability</a:t>
          </a:r>
        </a:p>
      </dsp:txBody>
      <dsp:txXfrm>
        <a:off x="399726" y="2150636"/>
        <a:ext cx="1233562" cy="1233562"/>
      </dsp:txXfrm>
    </dsp:sp>
    <dsp:sp modelId="{AE1BBB1D-89A5-4CFE-93FC-4E87072235BA}">
      <dsp:nvSpPr>
        <dsp:cNvPr id="0" name=""/>
        <dsp:cNvSpPr/>
      </dsp:nvSpPr>
      <dsp:spPr>
        <a:xfrm>
          <a:off x="1805178" y="2083903"/>
          <a:ext cx="1367028" cy="13670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High attack signal reachability</a:t>
          </a:r>
        </a:p>
      </dsp:txBody>
      <dsp:txXfrm>
        <a:off x="1871911" y="2150636"/>
        <a:ext cx="1233562" cy="1233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90863" cy="471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40188" y="1"/>
            <a:ext cx="3090862" cy="471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1E45F-CEE4-4579-B7FE-F4F144D2FB7E}" type="datetime1">
              <a:rPr lang="en-US" smtClean="0"/>
              <a:pPr/>
              <a:t>2/14/2020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945564"/>
            <a:ext cx="3090863" cy="471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40188" y="8945564"/>
            <a:ext cx="3090862" cy="471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B47BD-3519-4A35-A25E-875FE84297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28630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9086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576" tIns="47288" rIns="94576" bIns="4728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41776" y="1"/>
            <a:ext cx="309086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576" tIns="47288" rIns="94576" bIns="4728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C5F9336-BAB4-44DE-850B-8AD14ABD30BB}" type="datetime1">
              <a:rPr lang="en-US" smtClean="0"/>
              <a:pPr>
                <a:defRPr/>
              </a:pPr>
              <a:t>2/14/2020</a:t>
            </a:fld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2850" y="706438"/>
            <a:ext cx="4706938" cy="3532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0913" y="4473576"/>
            <a:ext cx="5230812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576" tIns="47288" rIns="94576" bIns="472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947151"/>
            <a:ext cx="309086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576" tIns="47288" rIns="94576" bIns="4728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41776" y="8947151"/>
            <a:ext cx="309086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576" tIns="47288" rIns="94576" bIns="4728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A4EF117-AEA1-4C50-A006-DCA5BEA80A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78130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453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841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90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855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89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603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353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6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864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703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361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861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630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667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51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201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9"/>
          <p:cNvSpPr>
            <a:spLocks noGrp="1"/>
          </p:cNvSpPr>
          <p:nvPr>
            <p:ph type="title" hasCustomPrompt="1"/>
          </p:nvPr>
        </p:nvSpPr>
        <p:spPr>
          <a:xfrm>
            <a:off x="1106176" y="1904144"/>
            <a:ext cx="5753268" cy="1986933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80000"/>
              </a:lnSpc>
              <a:defRPr sz="5458" b="0" i="0">
                <a:solidFill>
                  <a:srgbClr val="E72000"/>
                </a:solidFill>
                <a:latin typeface="URWGroteskConBol"/>
                <a:ea typeface="URW Grotesk" charset="0"/>
                <a:cs typeface="URWGroteskConBo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106176" y="4122116"/>
            <a:ext cx="3812407" cy="831739"/>
          </a:xfrm>
          <a:prstGeom prst="rect">
            <a:avLst/>
          </a:prstGeom>
        </p:spPr>
        <p:txBody>
          <a:bodyPr vert="horz"/>
          <a:lstStyle>
            <a:lvl1pPr>
              <a:defRPr sz="3002" b="0" i="0">
                <a:solidFill>
                  <a:srgbClr val="E72000"/>
                </a:solidFill>
                <a:latin typeface="URWGroteskConLig"/>
                <a:cs typeface="URWGroteskConLig"/>
              </a:defRPr>
            </a:lvl1pPr>
          </a:lstStyle>
          <a:p>
            <a:pPr lvl="0"/>
            <a:r>
              <a:rPr lang="en-US" dirty="0"/>
              <a:t>Secondary Subhead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322A2F-FB27-8C46-8460-7944F06D9938}"/>
              </a:ext>
            </a:extLst>
          </p:cNvPr>
          <p:cNvSpPr txBox="1"/>
          <p:nvPr userDrawn="1"/>
        </p:nvSpPr>
        <p:spPr>
          <a:xfrm>
            <a:off x="4572000" y="61318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333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09932"/>
            <a:ext cx="3810000" cy="210312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09932"/>
            <a:ext cx="3810000" cy="210312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677592" y="3730284"/>
            <a:ext cx="3810000" cy="210312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639992" y="3730284"/>
            <a:ext cx="3810000" cy="210312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4827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336" y="505485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650352" y="486214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650352" y="1716453"/>
            <a:ext cx="3008313" cy="4088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4167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379289"/>
            <a:ext cx="9144000" cy="6478711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 descr="Nebraska_N_rev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749" y="5831803"/>
            <a:ext cx="554532" cy="68923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972631" y="6940789"/>
            <a:ext cx="5476003" cy="415870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 marL="0" indent="0">
              <a:buFontTx/>
              <a:buNone/>
              <a:defRPr sz="819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captions here</a:t>
            </a:r>
          </a:p>
          <a:p>
            <a:pPr lvl="0"/>
            <a:endParaRPr lang="en-US" dirty="0"/>
          </a:p>
        </p:txBody>
      </p:sp>
      <p:sp>
        <p:nvSpPr>
          <p:cNvPr id="7" name="Title 29"/>
          <p:cNvSpPr>
            <a:spLocks noGrp="1"/>
          </p:cNvSpPr>
          <p:nvPr>
            <p:ph type="title" hasCustomPrompt="1"/>
          </p:nvPr>
        </p:nvSpPr>
        <p:spPr>
          <a:xfrm>
            <a:off x="1106176" y="2088976"/>
            <a:ext cx="5252168" cy="1325584"/>
          </a:xfrm>
          <a:prstGeom prst="rect">
            <a:avLst/>
          </a:prstGeom>
        </p:spPr>
        <p:txBody>
          <a:bodyPr anchor="ctr" anchorCtr="0"/>
          <a:lstStyle>
            <a:lvl1pPr algn="l">
              <a:defRPr sz="4002" b="0" i="0">
                <a:solidFill>
                  <a:schemeClr val="bg1"/>
                </a:solidFill>
                <a:latin typeface="URWGroteskConBol"/>
                <a:ea typeface="URW Grotesk" charset="0"/>
                <a:cs typeface="URWGroteskConBo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1"/>
          <p:cNvSpPr>
            <a:spLocks noGrp="1"/>
          </p:cNvSpPr>
          <p:nvPr>
            <p:ph type="body" sz="quarter" idx="10"/>
          </p:nvPr>
        </p:nvSpPr>
        <p:spPr>
          <a:xfrm>
            <a:off x="1106176" y="3660039"/>
            <a:ext cx="4420370" cy="554493"/>
          </a:xfrm>
          <a:prstGeom prst="rect">
            <a:avLst/>
          </a:prstGeom>
        </p:spPr>
        <p:txBody>
          <a:bodyPr/>
          <a:lstStyle>
            <a:lvl1pPr algn="l">
              <a:defRPr sz="1637" b="0" i="0">
                <a:solidFill>
                  <a:schemeClr val="bg1"/>
                </a:solidFill>
                <a:latin typeface="URWGroteskConLig"/>
                <a:ea typeface="URW Grotesk T Light Condensed" charset="0"/>
                <a:cs typeface="URWGroteskConLig"/>
              </a:defRPr>
            </a:lvl1pPr>
            <a:lvl2pPr algn="r">
              <a:defRPr sz="1637" b="0" i="0">
                <a:solidFill>
                  <a:schemeClr val="bg1"/>
                </a:solidFill>
                <a:latin typeface="URW Grotesk T Light Condensed" charset="0"/>
                <a:ea typeface="URW Grotesk T Light Condensed" charset="0"/>
                <a:cs typeface="URW Grotesk T Light Condensed" charset="0"/>
              </a:defRPr>
            </a:lvl2pPr>
            <a:lvl3pPr algn="r">
              <a:defRPr sz="1637" b="0" i="0">
                <a:solidFill>
                  <a:schemeClr val="bg1"/>
                </a:solidFill>
                <a:latin typeface="URW Grotesk T Light Condensed" charset="0"/>
                <a:ea typeface="URW Grotesk T Light Condensed" charset="0"/>
                <a:cs typeface="URW Grotesk T Light Condensed" charset="0"/>
              </a:defRPr>
            </a:lvl3pPr>
            <a:lvl4pPr algn="r">
              <a:defRPr sz="1637" b="0" i="0">
                <a:solidFill>
                  <a:schemeClr val="bg1"/>
                </a:solidFill>
                <a:latin typeface="URW Grotesk T Light Condensed" charset="0"/>
                <a:ea typeface="URW Grotesk T Light Condensed" charset="0"/>
                <a:cs typeface="URW Grotesk T Light Condensed" charset="0"/>
              </a:defRPr>
            </a:lvl4pPr>
            <a:lvl5pPr algn="r">
              <a:defRPr sz="1637" b="0" i="0">
                <a:solidFill>
                  <a:schemeClr val="bg1"/>
                </a:solidFill>
                <a:latin typeface="URW Grotesk T Light Condensed" charset="0"/>
                <a:ea typeface="URW Grotesk T Light Condensed" charset="0"/>
                <a:cs typeface="URW Grotesk T Light Condensed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5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175E-7 6.62363E-7 L 5.81175E-7 -0.1159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5.81175E-7 6.62363E-7 L 5.81175E-7 -0.11591 " pathEditMode="relative" rAng="0" ptsTypes="AA">
                      <p:cBhvr>
                        <p:cTn dur="7000" fill="hold"/>
                        <p:tgtEl>
                          <p:spTgt spid="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79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379289"/>
            <a:ext cx="9144000" cy="6478711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29"/>
          <p:cNvSpPr>
            <a:spLocks noGrp="1"/>
          </p:cNvSpPr>
          <p:nvPr>
            <p:ph type="title" hasCustomPrompt="1"/>
          </p:nvPr>
        </p:nvSpPr>
        <p:spPr>
          <a:xfrm>
            <a:off x="1106176" y="2088976"/>
            <a:ext cx="5252168" cy="1325584"/>
          </a:xfrm>
          <a:prstGeom prst="rect">
            <a:avLst/>
          </a:prstGeom>
        </p:spPr>
        <p:txBody>
          <a:bodyPr anchor="ctr" anchorCtr="0"/>
          <a:lstStyle>
            <a:lvl1pPr algn="l">
              <a:defRPr sz="4002" b="0" i="0">
                <a:solidFill>
                  <a:schemeClr val="bg1"/>
                </a:solidFill>
                <a:latin typeface="URWGroteskConBol"/>
                <a:ea typeface="URW Grotesk" charset="0"/>
                <a:cs typeface="URWGroteskConBo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1"/>
          <p:cNvSpPr>
            <a:spLocks noGrp="1"/>
          </p:cNvSpPr>
          <p:nvPr>
            <p:ph type="body" sz="quarter" idx="10"/>
          </p:nvPr>
        </p:nvSpPr>
        <p:spPr>
          <a:xfrm>
            <a:off x="1106176" y="3660039"/>
            <a:ext cx="4420370" cy="554493"/>
          </a:xfrm>
          <a:prstGeom prst="rect">
            <a:avLst/>
          </a:prstGeom>
        </p:spPr>
        <p:txBody>
          <a:bodyPr/>
          <a:lstStyle>
            <a:lvl1pPr algn="l">
              <a:defRPr sz="1637" b="0" i="0">
                <a:solidFill>
                  <a:schemeClr val="bg1"/>
                </a:solidFill>
                <a:latin typeface="URWGroteskConLig"/>
                <a:ea typeface="URW Grotesk T Light Condensed" charset="0"/>
                <a:cs typeface="URWGroteskConLig"/>
              </a:defRPr>
            </a:lvl1pPr>
            <a:lvl2pPr algn="r">
              <a:defRPr sz="1637" b="0" i="0">
                <a:solidFill>
                  <a:schemeClr val="bg1"/>
                </a:solidFill>
                <a:latin typeface="URW Grotesk T Light Condensed" charset="0"/>
                <a:ea typeface="URW Grotesk T Light Condensed" charset="0"/>
                <a:cs typeface="URW Grotesk T Light Condensed" charset="0"/>
              </a:defRPr>
            </a:lvl2pPr>
            <a:lvl3pPr algn="r">
              <a:defRPr sz="1637" b="0" i="0">
                <a:solidFill>
                  <a:schemeClr val="bg1"/>
                </a:solidFill>
                <a:latin typeface="URW Grotesk T Light Condensed" charset="0"/>
                <a:ea typeface="URW Grotesk T Light Condensed" charset="0"/>
                <a:cs typeface="URW Grotesk T Light Condensed" charset="0"/>
              </a:defRPr>
            </a:lvl3pPr>
            <a:lvl4pPr algn="r">
              <a:defRPr sz="1637" b="0" i="0">
                <a:solidFill>
                  <a:schemeClr val="bg1"/>
                </a:solidFill>
                <a:latin typeface="URW Grotesk T Light Condensed" charset="0"/>
                <a:ea typeface="URW Grotesk T Light Condensed" charset="0"/>
                <a:cs typeface="URW Grotesk T Light Condensed" charset="0"/>
              </a:defRPr>
            </a:lvl4pPr>
            <a:lvl5pPr algn="r">
              <a:defRPr sz="1637" b="0" i="0">
                <a:solidFill>
                  <a:schemeClr val="bg1"/>
                </a:solidFill>
                <a:latin typeface="URW Grotesk T Light Condensed" charset="0"/>
                <a:ea typeface="URW Grotesk T Light Condensed" charset="0"/>
                <a:cs typeface="URW Grotesk T Light Condensed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616836" y="5831803"/>
            <a:ext cx="2287444" cy="720071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LOCKUP (reversed / .PDF RGB version)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0960" y="6940789"/>
            <a:ext cx="4609546" cy="415870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 marL="0" indent="0">
              <a:buFontTx/>
              <a:buNone/>
              <a:defRPr sz="819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captions here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56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175E-7 6.62363E-7 L 5.81175E-7 -0.1159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5.81175E-7 6.62363E-7 L 5.81175E-7 -0.11591 " pathEditMode="relative" rAng="0" ptsTypes="AA">
                      <p:cBhvr>
                        <p:cTn dur="7000" fill="hold"/>
                        <p:tgtEl>
                          <p:spTgt spid="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79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3B773A-D14E-49EC-B765-77AFDDB3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53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3B773A-D14E-49EC-B765-77AFDDB3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69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3B773A-D14E-49EC-B765-77AFDDB3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34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3B773A-D14E-49EC-B765-77AFDDB3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10462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37342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06658" y="0"/>
            <a:ext cx="4537342" cy="338279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06658" y="3469432"/>
            <a:ext cx="4537342" cy="338279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48717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106176" y="6940789"/>
            <a:ext cx="4609546" cy="415870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captions here</a:t>
            </a:r>
          </a:p>
          <a:p>
            <a:pPr lvl="0"/>
            <a:endParaRPr lang="en-US" dirty="0"/>
          </a:p>
        </p:txBody>
      </p:sp>
      <p:sp>
        <p:nvSpPr>
          <p:cNvPr id="7" name="Title 29"/>
          <p:cNvSpPr>
            <a:spLocks noGrp="1"/>
          </p:cNvSpPr>
          <p:nvPr>
            <p:ph type="title" hasCustomPrompt="1"/>
          </p:nvPr>
        </p:nvSpPr>
        <p:spPr>
          <a:xfrm>
            <a:off x="1106176" y="1904144"/>
            <a:ext cx="5753268" cy="1986933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80000"/>
              </a:lnSpc>
              <a:defRPr sz="5458" b="0" i="0">
                <a:solidFill>
                  <a:srgbClr val="E72000"/>
                </a:solidFill>
                <a:latin typeface="URWGroteskConBol"/>
                <a:ea typeface="URW Grotesk" charset="0"/>
                <a:cs typeface="URWGroteskConBo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06176" y="4122116"/>
            <a:ext cx="3812407" cy="831739"/>
          </a:xfrm>
          <a:prstGeom prst="rect">
            <a:avLst/>
          </a:prstGeom>
        </p:spPr>
        <p:txBody>
          <a:bodyPr vert="horz"/>
          <a:lstStyle>
            <a:lvl1pPr>
              <a:defRPr sz="3002" b="0" i="0">
                <a:solidFill>
                  <a:srgbClr val="E72000"/>
                </a:solidFill>
                <a:latin typeface="URWGroteskConLig"/>
                <a:cs typeface="URWGroteskConLig"/>
              </a:defRPr>
            </a:lvl1pPr>
          </a:lstStyle>
          <a:p>
            <a:pPr lvl="0"/>
            <a:r>
              <a:rPr lang="en-US" dirty="0"/>
              <a:t>Secondary Subhead</a:t>
            </a:r>
          </a:p>
        </p:txBody>
      </p:sp>
    </p:spTree>
    <p:extLst>
      <p:ext uri="{BB962C8B-B14F-4D97-AF65-F5344CB8AC3E}">
        <p14:creationId xmlns:p14="http://schemas.microsoft.com/office/powerpoint/2010/main" val="412957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175E-7 6.62363E-7 L 5.81175E-7 -0.1159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5.81175E-7 6.62363E-7 L 5.81175E-7 -0.11591 " pathEditMode="relative" rAng="0" ptsTypes="AA">
                      <p:cBhvr>
                        <p:cTn dur="7000" fill="hold"/>
                        <p:tgtEl>
                          <p:spTgt spid="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79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-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7"/>
          <p:cNvSpPr>
            <a:spLocks noGrp="1"/>
          </p:cNvSpPr>
          <p:nvPr>
            <p:ph type="title" hasCustomPrompt="1"/>
          </p:nvPr>
        </p:nvSpPr>
        <p:spPr>
          <a:xfrm>
            <a:off x="932885" y="2458637"/>
            <a:ext cx="7278231" cy="2027968"/>
          </a:xfrm>
          <a:prstGeom prst="rect">
            <a:avLst/>
          </a:prstGeom>
        </p:spPr>
        <p:txBody>
          <a:bodyPr anchor="ctr"/>
          <a:lstStyle>
            <a:lvl1pPr algn="ctr">
              <a:defRPr sz="6822" b="0" i="0">
                <a:solidFill>
                  <a:srgbClr val="E72000"/>
                </a:solidFill>
                <a:latin typeface="URWGroteskConBol"/>
                <a:ea typeface="URW Grotesk" charset="0"/>
                <a:cs typeface="URWGroteskConBo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972631" y="6940789"/>
            <a:ext cx="5476003" cy="415870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 marL="0" indent="0">
              <a:buNone/>
              <a:defRPr sz="819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Add captions here</a:t>
            </a:r>
          </a:p>
          <a:p>
            <a:pPr lvl="0"/>
            <a:endParaRPr lang="en-US" dirty="0"/>
          </a:p>
        </p:txBody>
      </p:sp>
      <p:pic>
        <p:nvPicPr>
          <p:cNvPr id="8" name="Picture 7" descr="Nebraska_N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090" y="5807391"/>
            <a:ext cx="589190" cy="7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4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175E-7 6.62363E-7 L 5.81175E-7 -0.1159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5.81175E-7 6.62363E-7 L 5.81175E-7 -0.11591 " pathEditMode="relative" rAng="0" ptsTypes="AA">
                      <p:cBhvr>
                        <p:cTn dur="7000" fill="hold"/>
                        <p:tgtEl>
                          <p:spTgt spid="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79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itle -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7"/>
          <p:cNvSpPr>
            <a:spLocks noGrp="1"/>
          </p:cNvSpPr>
          <p:nvPr>
            <p:ph type="title" hasCustomPrompt="1"/>
          </p:nvPr>
        </p:nvSpPr>
        <p:spPr>
          <a:xfrm>
            <a:off x="932885" y="2458637"/>
            <a:ext cx="7278231" cy="2027968"/>
          </a:xfrm>
          <a:prstGeom prst="rect">
            <a:avLst/>
          </a:prstGeom>
        </p:spPr>
        <p:txBody>
          <a:bodyPr anchor="ctr"/>
          <a:lstStyle>
            <a:lvl1pPr algn="ctr">
              <a:defRPr sz="6822" b="0" i="0">
                <a:solidFill>
                  <a:srgbClr val="E72000"/>
                </a:solidFill>
                <a:latin typeface="URWGroteskConBol"/>
                <a:ea typeface="URW Grotesk" charset="0"/>
                <a:cs typeface="URWGroteskConBo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71517" y="6940789"/>
            <a:ext cx="5476003" cy="415870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 marL="0" indent="0">
              <a:buNone/>
              <a:defRPr sz="819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Add captions here</a:t>
            </a:r>
          </a:p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582178" y="5831803"/>
            <a:ext cx="2287444" cy="720071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LOCKUP (.PDF RGB version)</a:t>
            </a:r>
          </a:p>
        </p:txBody>
      </p:sp>
    </p:spTree>
    <p:extLst>
      <p:ext uri="{BB962C8B-B14F-4D97-AF65-F5344CB8AC3E}">
        <p14:creationId xmlns:p14="http://schemas.microsoft.com/office/powerpoint/2010/main" val="250914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175E-7 6.62363E-7 L 5.81175E-7 -0.1159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5.81175E-7 6.62363E-7 L 5.81175E-7 -0.11591 " pathEditMode="relative" rAng="0" ptsTypes="AA">
                      <p:cBhvr>
                        <p:cTn dur="7000" fill="hold"/>
                        <p:tgtEl>
                          <p:spTgt spid="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79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314125" y="2320014"/>
            <a:ext cx="7174256" cy="3326958"/>
          </a:xfrm>
          <a:prstGeom prst="rect">
            <a:avLst/>
          </a:prstGeom>
        </p:spPr>
        <p:txBody>
          <a:bodyPr anchor="t"/>
          <a:lstStyle>
            <a:lvl1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1pPr>
            <a:lvl2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2pPr>
            <a:lvl3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3pPr>
            <a:lvl4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4pPr>
            <a:lvl5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9" name="Title 19"/>
          <p:cNvSpPr>
            <a:spLocks noGrp="1"/>
          </p:cNvSpPr>
          <p:nvPr>
            <p:ph type="title" hasCustomPrompt="1"/>
          </p:nvPr>
        </p:nvSpPr>
        <p:spPr>
          <a:xfrm>
            <a:off x="794251" y="933782"/>
            <a:ext cx="7659472" cy="646908"/>
          </a:xfrm>
          <a:prstGeom prst="rect">
            <a:avLst/>
          </a:prstGeom>
        </p:spPr>
        <p:txBody>
          <a:bodyPr/>
          <a:lstStyle>
            <a:lvl1pPr algn="l">
              <a:defRPr sz="3002" b="0" i="0">
                <a:solidFill>
                  <a:srgbClr val="E72000"/>
                </a:solidFill>
                <a:latin typeface="URWGroteskConBol"/>
                <a:ea typeface="URW Grotesk" charset="0"/>
                <a:cs typeface="URWGroteskConBo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94251" y="6940789"/>
            <a:ext cx="5476003" cy="415870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 marL="0" indent="0">
              <a:buNone/>
              <a:defRPr sz="819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Add captions here</a:t>
            </a:r>
          </a:p>
          <a:p>
            <a:pPr lvl="0"/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94251" y="1626898"/>
            <a:ext cx="7659472" cy="41587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183" b="0" i="0" baseline="0">
                <a:latin typeface="URWGroteskConLig"/>
                <a:cs typeface="URWGroteskConLig"/>
              </a:defRPr>
            </a:lvl1pPr>
            <a:lvl2pPr marL="207935" indent="0" algn="r">
              <a:buNone/>
              <a:defRPr sz="1455" b="0" i="0">
                <a:latin typeface="URWGroteskTLig"/>
                <a:cs typeface="URWGroteskTLig"/>
              </a:defRPr>
            </a:lvl2pPr>
            <a:lvl3pPr marL="415869" indent="0" algn="r">
              <a:buNone/>
              <a:defRPr sz="1455" b="0" i="0">
                <a:latin typeface="URWGroteskTLig"/>
                <a:cs typeface="URWGroteskTLig"/>
              </a:defRPr>
            </a:lvl3pPr>
            <a:lvl4pPr marL="623804" indent="0" algn="r">
              <a:buNone/>
              <a:defRPr sz="1455" b="0" i="0">
                <a:latin typeface="URWGroteskTLig"/>
                <a:cs typeface="URWGroteskTLig"/>
              </a:defRPr>
            </a:lvl4pPr>
            <a:lvl5pPr marL="831738" indent="0" algn="r">
              <a:buNone/>
              <a:defRPr sz="1455" b="0" i="0">
                <a:latin typeface="URWGroteskTLig"/>
                <a:cs typeface="URWGroteskTLig"/>
              </a:defRPr>
            </a:lvl5pPr>
          </a:lstStyle>
          <a:p>
            <a:pPr lvl="0"/>
            <a:r>
              <a:rPr lang="en-US" dirty="0"/>
              <a:t>Click to add subhead</a:t>
            </a:r>
          </a:p>
        </p:txBody>
      </p:sp>
      <p:pic>
        <p:nvPicPr>
          <p:cNvPr id="14" name="Picture 13" descr="Nebraska_N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090" y="5807391"/>
            <a:ext cx="589190" cy="7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1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175E-7 6.62363E-7 L 5.81175E-7 -0.1159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5.81175E-7 6.62363E-7 L 5.81175E-7 -0.11591 " pathEditMode="relative" rAng="0" ptsTypes="AA">
                      <p:cBhvr>
                        <p:cTn dur="7000" fill="hold"/>
                        <p:tgtEl>
                          <p:spTgt spid="1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79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582178" y="5831803"/>
            <a:ext cx="2287444" cy="720071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LOCKUP (.PDF RGB version)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94251" y="6940789"/>
            <a:ext cx="4990787" cy="415870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 marL="0" indent="0">
              <a:buNone/>
              <a:defRPr sz="819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Add captions here</a:t>
            </a:r>
          </a:p>
          <a:p>
            <a:pPr lvl="0"/>
            <a:endParaRPr lang="en-US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314125" y="2320014"/>
            <a:ext cx="7174256" cy="3326958"/>
          </a:xfrm>
          <a:prstGeom prst="rect">
            <a:avLst/>
          </a:prstGeom>
        </p:spPr>
        <p:txBody>
          <a:bodyPr anchor="t"/>
          <a:lstStyle>
            <a:lvl1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1pPr>
            <a:lvl2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2pPr>
            <a:lvl3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3pPr>
            <a:lvl4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4pPr>
            <a:lvl5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5" name="Title 19"/>
          <p:cNvSpPr>
            <a:spLocks noGrp="1"/>
          </p:cNvSpPr>
          <p:nvPr>
            <p:ph type="title" hasCustomPrompt="1"/>
          </p:nvPr>
        </p:nvSpPr>
        <p:spPr>
          <a:xfrm>
            <a:off x="794251" y="933782"/>
            <a:ext cx="7659472" cy="646908"/>
          </a:xfrm>
          <a:prstGeom prst="rect">
            <a:avLst/>
          </a:prstGeom>
        </p:spPr>
        <p:txBody>
          <a:bodyPr/>
          <a:lstStyle>
            <a:lvl1pPr algn="l">
              <a:defRPr sz="3002" b="0" i="0">
                <a:solidFill>
                  <a:srgbClr val="E72000"/>
                </a:solidFill>
                <a:latin typeface="URWGroteskConBol"/>
                <a:ea typeface="URW Grotesk" charset="0"/>
                <a:cs typeface="URWGroteskConBo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94251" y="1626898"/>
            <a:ext cx="7659472" cy="41587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183" b="0" i="0" baseline="0">
                <a:latin typeface="URWGroteskConLig"/>
                <a:cs typeface="URWGroteskConLig"/>
              </a:defRPr>
            </a:lvl1pPr>
            <a:lvl2pPr marL="207935" indent="0" algn="r">
              <a:buNone/>
              <a:defRPr sz="1455" b="0" i="0">
                <a:latin typeface="URWGroteskTLig"/>
                <a:cs typeface="URWGroteskTLig"/>
              </a:defRPr>
            </a:lvl2pPr>
            <a:lvl3pPr marL="415869" indent="0" algn="r">
              <a:buNone/>
              <a:defRPr sz="1455" b="0" i="0">
                <a:latin typeface="URWGroteskTLig"/>
                <a:cs typeface="URWGroteskTLig"/>
              </a:defRPr>
            </a:lvl3pPr>
            <a:lvl4pPr marL="623804" indent="0" algn="r">
              <a:buNone/>
              <a:defRPr sz="1455" b="0" i="0">
                <a:latin typeface="URWGroteskTLig"/>
                <a:cs typeface="URWGroteskTLig"/>
              </a:defRPr>
            </a:lvl4pPr>
            <a:lvl5pPr marL="831738" indent="0" algn="r">
              <a:buNone/>
              <a:defRPr sz="1455" b="0" i="0">
                <a:latin typeface="URWGroteskTLig"/>
                <a:cs typeface="URWGroteskTLig"/>
              </a:defRPr>
            </a:lvl5pPr>
          </a:lstStyle>
          <a:p>
            <a:pPr lvl="0"/>
            <a:r>
              <a:rPr lang="en-US" dirty="0"/>
              <a:t>Click to add subhead</a:t>
            </a:r>
          </a:p>
        </p:txBody>
      </p:sp>
    </p:spTree>
    <p:extLst>
      <p:ext uri="{BB962C8B-B14F-4D97-AF65-F5344CB8AC3E}">
        <p14:creationId xmlns:p14="http://schemas.microsoft.com/office/powerpoint/2010/main" val="120136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175E-7 6.62363E-7 L 5.81175E-7 -0.1159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5.81175E-7 6.62363E-7 L 5.81175E-7 -0.11591 " pathEditMode="relative" rAng="0" ptsTypes="AA">
                      <p:cBhvr>
                        <p:cTn dur="7000" fill="hold"/>
                        <p:tgtEl>
                          <p:spTgt spid="1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79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9"/>
          <p:cNvSpPr>
            <a:spLocks noGrp="1"/>
          </p:cNvSpPr>
          <p:nvPr>
            <p:ph type="title" hasCustomPrompt="1"/>
          </p:nvPr>
        </p:nvSpPr>
        <p:spPr>
          <a:xfrm>
            <a:off x="1106176" y="1904144"/>
            <a:ext cx="5753268" cy="1986933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80000"/>
              </a:lnSpc>
              <a:defRPr sz="5458" b="0" i="0">
                <a:solidFill>
                  <a:srgbClr val="E72000"/>
                </a:solidFill>
                <a:latin typeface="URWGroteskConBol"/>
                <a:ea typeface="URW Grotesk" charset="0"/>
                <a:cs typeface="URWGroteskConBo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972631" y="6940789"/>
            <a:ext cx="5476003" cy="415870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Add captions here</a:t>
            </a:r>
          </a:p>
          <a:p>
            <a:pPr lvl="0"/>
            <a:endParaRPr lang="en-US" dirty="0"/>
          </a:p>
        </p:txBody>
      </p:sp>
      <p:pic>
        <p:nvPicPr>
          <p:cNvPr id="2" name="Picture 1" descr="Nebraska_N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090" y="5807391"/>
            <a:ext cx="589190" cy="732315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106176" y="4122116"/>
            <a:ext cx="3812407" cy="831739"/>
          </a:xfrm>
          <a:prstGeom prst="rect">
            <a:avLst/>
          </a:prstGeom>
        </p:spPr>
        <p:txBody>
          <a:bodyPr vert="horz"/>
          <a:lstStyle>
            <a:lvl1pPr>
              <a:defRPr sz="3002" b="0" i="0">
                <a:solidFill>
                  <a:srgbClr val="E72000"/>
                </a:solidFill>
                <a:latin typeface="URWGroteskConLig"/>
                <a:cs typeface="URWGroteskConLig"/>
              </a:defRPr>
            </a:lvl1pPr>
          </a:lstStyle>
          <a:p>
            <a:pPr lvl="0"/>
            <a:r>
              <a:rPr lang="en-US" dirty="0"/>
              <a:t>Secondary Subhead</a:t>
            </a:r>
          </a:p>
        </p:txBody>
      </p:sp>
    </p:spTree>
    <p:extLst>
      <p:ext uri="{BB962C8B-B14F-4D97-AF65-F5344CB8AC3E}">
        <p14:creationId xmlns:p14="http://schemas.microsoft.com/office/powerpoint/2010/main" val="14840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175E-7 6.62363E-7 L 5.81175E-7 -0.1159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5.81175E-7 6.62363E-7 L 5.81175E-7 -0.11591 " pathEditMode="relative" rAng="0" ptsTypes="AA">
                      <p:cBhvr>
                        <p:cTn dur="7000" fill="hold"/>
                        <p:tgtEl>
                          <p:spTgt spid="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79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-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651495" y="5878011"/>
            <a:ext cx="2287444" cy="720071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INSERT LOCKUP (.PDF RGB version)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106176" y="6940789"/>
            <a:ext cx="4609546" cy="415870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captions here</a:t>
            </a:r>
          </a:p>
          <a:p>
            <a:pPr lvl="0"/>
            <a:endParaRPr lang="en-US" dirty="0"/>
          </a:p>
        </p:txBody>
      </p:sp>
      <p:sp>
        <p:nvSpPr>
          <p:cNvPr id="7" name="Title 29"/>
          <p:cNvSpPr>
            <a:spLocks noGrp="1"/>
          </p:cNvSpPr>
          <p:nvPr>
            <p:ph type="title" hasCustomPrompt="1"/>
          </p:nvPr>
        </p:nvSpPr>
        <p:spPr>
          <a:xfrm>
            <a:off x="1106176" y="1904144"/>
            <a:ext cx="5753268" cy="1986933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80000"/>
              </a:lnSpc>
              <a:defRPr sz="5458" b="0" i="0">
                <a:solidFill>
                  <a:srgbClr val="E72000"/>
                </a:solidFill>
                <a:latin typeface="URWGroteskConBol"/>
                <a:ea typeface="URW Grotesk" charset="0"/>
                <a:cs typeface="URWGroteskConBo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06176" y="4122116"/>
            <a:ext cx="3812407" cy="831739"/>
          </a:xfrm>
          <a:prstGeom prst="rect">
            <a:avLst/>
          </a:prstGeom>
        </p:spPr>
        <p:txBody>
          <a:bodyPr vert="horz"/>
          <a:lstStyle>
            <a:lvl1pPr>
              <a:defRPr sz="3002" b="0" i="0">
                <a:solidFill>
                  <a:srgbClr val="E72000"/>
                </a:solidFill>
                <a:latin typeface="URWGroteskConLig"/>
                <a:cs typeface="URWGroteskConLig"/>
              </a:defRPr>
            </a:lvl1pPr>
          </a:lstStyle>
          <a:p>
            <a:pPr lvl="0"/>
            <a:r>
              <a:rPr lang="en-US" dirty="0"/>
              <a:t>Secondary Subhead</a:t>
            </a:r>
          </a:p>
        </p:txBody>
      </p:sp>
    </p:spTree>
    <p:extLst>
      <p:ext uri="{BB962C8B-B14F-4D97-AF65-F5344CB8AC3E}">
        <p14:creationId xmlns:p14="http://schemas.microsoft.com/office/powerpoint/2010/main" val="76050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175E-7 6.62363E-7 L 5.81175E-7 -0.1159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5.81175E-7 6.62363E-7 L 5.81175E-7 -0.11591 " pathEditMode="relative" rAng="0" ptsTypes="AA">
                      <p:cBhvr>
                        <p:cTn dur="7000" fill="hold"/>
                        <p:tgtEl>
                          <p:spTgt spid="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79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3B773A-D14E-49EC-B765-77AFDDB3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88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3B773A-D14E-49EC-B765-77AFDDB3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33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3B773A-D14E-49EC-B765-77AFDDB3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81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3B773A-D14E-49EC-B765-77AFDDB3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50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362200"/>
            <a:ext cx="7772400" cy="2133600"/>
          </a:xfrm>
          <a:prstGeom prst="rect">
            <a:avLst/>
          </a:prstGeom>
        </p:spPr>
        <p:txBody>
          <a:bodyPr/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72000"/>
            <a:ext cx="6400800" cy="10668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buFontTx/>
              <a:buNone/>
              <a:defRPr>
                <a:solidFill>
                  <a:schemeClr val="bg1"/>
                </a:solidFill>
                <a:latin typeface="Minion Pro Italic" pitchFamily="-80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>
                <a:latin typeface="Cambria" pitchFamily="18" charset="0"/>
              </a:defRPr>
            </a:lvl1pPr>
          </a:lstStyle>
          <a:p>
            <a:pPr lvl="0"/>
            <a:fld id="{68894D18-11DB-448C-A398-F998359DE44E}" type="slidenum">
              <a:rPr lang="en-US" smtClean="0"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7790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3B773A-D14E-49EC-B765-77AFDDB3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346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379289"/>
            <a:ext cx="9144000" cy="6478711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 descr="Nebraska_N_rev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749" y="5831803"/>
            <a:ext cx="554532" cy="68923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972631" y="6940789"/>
            <a:ext cx="5476003" cy="415870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 marL="0" indent="0">
              <a:buFontTx/>
              <a:buNone/>
              <a:defRPr sz="819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captions here</a:t>
            </a:r>
          </a:p>
          <a:p>
            <a:pPr lvl="0"/>
            <a:endParaRPr lang="en-US" dirty="0"/>
          </a:p>
        </p:txBody>
      </p:sp>
      <p:sp>
        <p:nvSpPr>
          <p:cNvPr id="7" name="Title 29"/>
          <p:cNvSpPr>
            <a:spLocks noGrp="1"/>
          </p:cNvSpPr>
          <p:nvPr>
            <p:ph type="title" hasCustomPrompt="1"/>
          </p:nvPr>
        </p:nvSpPr>
        <p:spPr>
          <a:xfrm>
            <a:off x="1106176" y="2088976"/>
            <a:ext cx="5252168" cy="1325584"/>
          </a:xfrm>
          <a:prstGeom prst="rect">
            <a:avLst/>
          </a:prstGeom>
        </p:spPr>
        <p:txBody>
          <a:bodyPr anchor="ctr" anchorCtr="0"/>
          <a:lstStyle>
            <a:lvl1pPr algn="l">
              <a:defRPr sz="4002" b="0" i="0">
                <a:solidFill>
                  <a:schemeClr val="bg1"/>
                </a:solidFill>
                <a:latin typeface="URWGroteskConBol"/>
                <a:ea typeface="URW Grotesk" charset="0"/>
                <a:cs typeface="URWGroteskConBo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1"/>
          <p:cNvSpPr>
            <a:spLocks noGrp="1"/>
          </p:cNvSpPr>
          <p:nvPr>
            <p:ph type="body" sz="quarter" idx="10"/>
          </p:nvPr>
        </p:nvSpPr>
        <p:spPr>
          <a:xfrm>
            <a:off x="1106176" y="3660039"/>
            <a:ext cx="4420370" cy="554493"/>
          </a:xfrm>
          <a:prstGeom prst="rect">
            <a:avLst/>
          </a:prstGeom>
        </p:spPr>
        <p:txBody>
          <a:bodyPr/>
          <a:lstStyle>
            <a:lvl1pPr algn="l">
              <a:defRPr sz="1637" b="0" i="0">
                <a:solidFill>
                  <a:schemeClr val="bg1"/>
                </a:solidFill>
                <a:latin typeface="URWGroteskConLig"/>
                <a:ea typeface="URW Grotesk T Light Condensed" charset="0"/>
                <a:cs typeface="URWGroteskConLig"/>
              </a:defRPr>
            </a:lvl1pPr>
            <a:lvl2pPr algn="r">
              <a:defRPr sz="1637" b="0" i="0">
                <a:solidFill>
                  <a:schemeClr val="bg1"/>
                </a:solidFill>
                <a:latin typeface="URW Grotesk T Light Condensed" charset="0"/>
                <a:ea typeface="URW Grotesk T Light Condensed" charset="0"/>
                <a:cs typeface="URW Grotesk T Light Condensed" charset="0"/>
              </a:defRPr>
            </a:lvl2pPr>
            <a:lvl3pPr algn="r">
              <a:defRPr sz="1637" b="0" i="0">
                <a:solidFill>
                  <a:schemeClr val="bg1"/>
                </a:solidFill>
                <a:latin typeface="URW Grotesk T Light Condensed" charset="0"/>
                <a:ea typeface="URW Grotesk T Light Condensed" charset="0"/>
                <a:cs typeface="URW Grotesk T Light Condensed" charset="0"/>
              </a:defRPr>
            </a:lvl3pPr>
            <a:lvl4pPr algn="r">
              <a:defRPr sz="1637" b="0" i="0">
                <a:solidFill>
                  <a:schemeClr val="bg1"/>
                </a:solidFill>
                <a:latin typeface="URW Grotesk T Light Condensed" charset="0"/>
                <a:ea typeface="URW Grotesk T Light Condensed" charset="0"/>
                <a:cs typeface="URW Grotesk T Light Condensed" charset="0"/>
              </a:defRPr>
            </a:lvl4pPr>
            <a:lvl5pPr algn="r">
              <a:defRPr sz="1637" b="0" i="0">
                <a:solidFill>
                  <a:schemeClr val="bg1"/>
                </a:solidFill>
                <a:latin typeface="URW Grotesk T Light Condensed" charset="0"/>
                <a:ea typeface="URW Grotesk T Light Condensed" charset="0"/>
                <a:cs typeface="URW Grotesk T Light Condensed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560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175E-7 6.62363E-7 L 5.81175E-7 -0.1159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5.81175E-7 6.62363E-7 L 5.81175E-7 -0.11591 " pathEditMode="relative" rAng="0" ptsTypes="AA">
                      <p:cBhvr>
                        <p:cTn dur="7000" fill="hold"/>
                        <p:tgtEl>
                          <p:spTgt spid="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79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379289"/>
            <a:ext cx="9144000" cy="6478711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29"/>
          <p:cNvSpPr>
            <a:spLocks noGrp="1"/>
          </p:cNvSpPr>
          <p:nvPr>
            <p:ph type="title" hasCustomPrompt="1"/>
          </p:nvPr>
        </p:nvSpPr>
        <p:spPr>
          <a:xfrm>
            <a:off x="1106176" y="2088976"/>
            <a:ext cx="5252168" cy="1325584"/>
          </a:xfrm>
          <a:prstGeom prst="rect">
            <a:avLst/>
          </a:prstGeom>
        </p:spPr>
        <p:txBody>
          <a:bodyPr anchor="ctr" anchorCtr="0"/>
          <a:lstStyle>
            <a:lvl1pPr algn="l">
              <a:defRPr sz="4002" b="0" i="0">
                <a:solidFill>
                  <a:schemeClr val="bg1"/>
                </a:solidFill>
                <a:latin typeface="URWGroteskConBol"/>
                <a:ea typeface="URW Grotesk" charset="0"/>
                <a:cs typeface="URWGroteskConBo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1"/>
          <p:cNvSpPr>
            <a:spLocks noGrp="1"/>
          </p:cNvSpPr>
          <p:nvPr>
            <p:ph type="body" sz="quarter" idx="10"/>
          </p:nvPr>
        </p:nvSpPr>
        <p:spPr>
          <a:xfrm>
            <a:off x="1106176" y="3660039"/>
            <a:ext cx="4420370" cy="554493"/>
          </a:xfrm>
          <a:prstGeom prst="rect">
            <a:avLst/>
          </a:prstGeom>
        </p:spPr>
        <p:txBody>
          <a:bodyPr/>
          <a:lstStyle>
            <a:lvl1pPr algn="l">
              <a:defRPr sz="1637" b="0" i="0">
                <a:solidFill>
                  <a:schemeClr val="bg1"/>
                </a:solidFill>
                <a:latin typeface="URWGroteskConLig"/>
                <a:ea typeface="URW Grotesk T Light Condensed" charset="0"/>
                <a:cs typeface="URWGroteskConLig"/>
              </a:defRPr>
            </a:lvl1pPr>
            <a:lvl2pPr algn="r">
              <a:defRPr sz="1637" b="0" i="0">
                <a:solidFill>
                  <a:schemeClr val="bg1"/>
                </a:solidFill>
                <a:latin typeface="URW Grotesk T Light Condensed" charset="0"/>
                <a:ea typeface="URW Grotesk T Light Condensed" charset="0"/>
                <a:cs typeface="URW Grotesk T Light Condensed" charset="0"/>
              </a:defRPr>
            </a:lvl2pPr>
            <a:lvl3pPr algn="r">
              <a:defRPr sz="1637" b="0" i="0">
                <a:solidFill>
                  <a:schemeClr val="bg1"/>
                </a:solidFill>
                <a:latin typeface="URW Grotesk T Light Condensed" charset="0"/>
                <a:ea typeface="URW Grotesk T Light Condensed" charset="0"/>
                <a:cs typeface="URW Grotesk T Light Condensed" charset="0"/>
              </a:defRPr>
            </a:lvl3pPr>
            <a:lvl4pPr algn="r">
              <a:defRPr sz="1637" b="0" i="0">
                <a:solidFill>
                  <a:schemeClr val="bg1"/>
                </a:solidFill>
                <a:latin typeface="URW Grotesk T Light Condensed" charset="0"/>
                <a:ea typeface="URW Grotesk T Light Condensed" charset="0"/>
                <a:cs typeface="URW Grotesk T Light Condensed" charset="0"/>
              </a:defRPr>
            </a:lvl4pPr>
            <a:lvl5pPr algn="r">
              <a:defRPr sz="1637" b="0" i="0">
                <a:solidFill>
                  <a:schemeClr val="bg1"/>
                </a:solidFill>
                <a:latin typeface="URW Grotesk T Light Condensed" charset="0"/>
                <a:ea typeface="URW Grotesk T Light Condensed" charset="0"/>
                <a:cs typeface="URW Grotesk T Light Condensed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616836" y="5831803"/>
            <a:ext cx="2287444" cy="720071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LOCKUP (reversed / .PDF RGB version)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0960" y="6940789"/>
            <a:ext cx="4609546" cy="415870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 marL="0" indent="0">
              <a:buFontTx/>
              <a:buNone/>
              <a:defRPr sz="819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captions here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1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175E-7 6.62363E-7 L 5.81175E-7 -0.1159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5.81175E-7 6.62363E-7 L 5.81175E-7 -0.11591 " pathEditMode="relative" rAng="0" ptsTypes="AA">
                      <p:cBhvr>
                        <p:cTn dur="7000" fill="hold"/>
                        <p:tgtEl>
                          <p:spTgt spid="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79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01635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37342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06658" y="0"/>
            <a:ext cx="4537342" cy="338279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06658" y="3469432"/>
            <a:ext cx="4537342" cy="338279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3793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-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7"/>
          <p:cNvSpPr>
            <a:spLocks noGrp="1"/>
          </p:cNvSpPr>
          <p:nvPr>
            <p:ph type="title" hasCustomPrompt="1"/>
          </p:nvPr>
        </p:nvSpPr>
        <p:spPr>
          <a:xfrm>
            <a:off x="932885" y="2458637"/>
            <a:ext cx="7278231" cy="2027968"/>
          </a:xfrm>
          <a:prstGeom prst="rect">
            <a:avLst/>
          </a:prstGeom>
        </p:spPr>
        <p:txBody>
          <a:bodyPr anchor="ctr"/>
          <a:lstStyle>
            <a:lvl1pPr algn="ctr">
              <a:defRPr sz="6822" b="0" i="0">
                <a:solidFill>
                  <a:srgbClr val="E72000"/>
                </a:solidFill>
                <a:latin typeface="URWGroteskConBol"/>
                <a:ea typeface="URW Grotesk" charset="0"/>
                <a:cs typeface="URWGroteskConBo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972631" y="6940789"/>
            <a:ext cx="5476003" cy="415870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 marL="0" indent="0">
              <a:buNone/>
              <a:defRPr sz="819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Add captions here</a:t>
            </a:r>
          </a:p>
          <a:p>
            <a:pPr lvl="0"/>
            <a:endParaRPr lang="en-US" dirty="0"/>
          </a:p>
        </p:txBody>
      </p:sp>
      <p:pic>
        <p:nvPicPr>
          <p:cNvPr id="8" name="Picture 7" descr="Nebraska_N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090" y="5807391"/>
            <a:ext cx="589190" cy="7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5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175E-7 6.62363E-7 L 5.81175E-7 -0.1159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5.81175E-7 6.62363E-7 L 5.81175E-7 -0.11591 " pathEditMode="relative" rAng="0" ptsTypes="AA">
                      <p:cBhvr>
                        <p:cTn dur="7000" fill="hold"/>
                        <p:tgtEl>
                          <p:spTgt spid="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79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itle -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7"/>
          <p:cNvSpPr>
            <a:spLocks noGrp="1"/>
          </p:cNvSpPr>
          <p:nvPr>
            <p:ph type="title" hasCustomPrompt="1"/>
          </p:nvPr>
        </p:nvSpPr>
        <p:spPr>
          <a:xfrm>
            <a:off x="932885" y="2458637"/>
            <a:ext cx="7278231" cy="2027968"/>
          </a:xfrm>
          <a:prstGeom prst="rect">
            <a:avLst/>
          </a:prstGeom>
        </p:spPr>
        <p:txBody>
          <a:bodyPr anchor="ctr"/>
          <a:lstStyle>
            <a:lvl1pPr algn="ctr">
              <a:defRPr sz="6822" b="0" i="0">
                <a:solidFill>
                  <a:srgbClr val="E72000"/>
                </a:solidFill>
                <a:latin typeface="URWGroteskConBol"/>
                <a:ea typeface="URW Grotesk" charset="0"/>
                <a:cs typeface="URWGroteskConBo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71517" y="6940789"/>
            <a:ext cx="5476003" cy="415870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 marL="0" indent="0">
              <a:buNone/>
              <a:defRPr sz="819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Add captions here</a:t>
            </a:r>
          </a:p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582178" y="5831803"/>
            <a:ext cx="2287444" cy="720071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LOCKUP (.PDF RGB version)</a:t>
            </a:r>
          </a:p>
        </p:txBody>
      </p:sp>
    </p:spTree>
    <p:extLst>
      <p:ext uri="{BB962C8B-B14F-4D97-AF65-F5344CB8AC3E}">
        <p14:creationId xmlns:p14="http://schemas.microsoft.com/office/powerpoint/2010/main" val="228791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175E-7 6.62363E-7 L 5.81175E-7 -0.1159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5.81175E-7 6.62363E-7 L 5.81175E-7 -0.11591 " pathEditMode="relative" rAng="0" ptsTypes="AA">
                      <p:cBhvr>
                        <p:cTn dur="7000" fill="hold"/>
                        <p:tgtEl>
                          <p:spTgt spid="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79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314125" y="2320014"/>
            <a:ext cx="7174256" cy="3326958"/>
          </a:xfrm>
          <a:prstGeom prst="rect">
            <a:avLst/>
          </a:prstGeom>
        </p:spPr>
        <p:txBody>
          <a:bodyPr anchor="t"/>
          <a:lstStyle>
            <a:lvl1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1pPr>
            <a:lvl2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2pPr>
            <a:lvl3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3pPr>
            <a:lvl4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4pPr>
            <a:lvl5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9" name="Title 19"/>
          <p:cNvSpPr>
            <a:spLocks noGrp="1"/>
          </p:cNvSpPr>
          <p:nvPr>
            <p:ph type="title" hasCustomPrompt="1"/>
          </p:nvPr>
        </p:nvSpPr>
        <p:spPr>
          <a:xfrm>
            <a:off x="794251" y="933782"/>
            <a:ext cx="7659472" cy="646908"/>
          </a:xfrm>
          <a:prstGeom prst="rect">
            <a:avLst/>
          </a:prstGeom>
        </p:spPr>
        <p:txBody>
          <a:bodyPr/>
          <a:lstStyle>
            <a:lvl1pPr algn="l">
              <a:defRPr sz="3002" b="0" i="0">
                <a:solidFill>
                  <a:srgbClr val="E72000"/>
                </a:solidFill>
                <a:latin typeface="URWGroteskConBol"/>
                <a:ea typeface="URW Grotesk" charset="0"/>
                <a:cs typeface="URWGroteskConBo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94251" y="6940789"/>
            <a:ext cx="5476003" cy="415870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 marL="0" indent="0">
              <a:buNone/>
              <a:defRPr sz="819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Add captions here</a:t>
            </a:r>
          </a:p>
          <a:p>
            <a:pPr lvl="0"/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94251" y="1626898"/>
            <a:ext cx="7659472" cy="41587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183" b="0" i="0" baseline="0">
                <a:latin typeface="URWGroteskConLig"/>
                <a:cs typeface="URWGroteskConLig"/>
              </a:defRPr>
            </a:lvl1pPr>
            <a:lvl2pPr marL="207935" indent="0" algn="r">
              <a:buNone/>
              <a:defRPr sz="1455" b="0" i="0">
                <a:latin typeface="URWGroteskTLig"/>
                <a:cs typeface="URWGroteskTLig"/>
              </a:defRPr>
            </a:lvl2pPr>
            <a:lvl3pPr marL="415869" indent="0" algn="r">
              <a:buNone/>
              <a:defRPr sz="1455" b="0" i="0">
                <a:latin typeface="URWGroteskTLig"/>
                <a:cs typeface="URWGroteskTLig"/>
              </a:defRPr>
            </a:lvl3pPr>
            <a:lvl4pPr marL="623804" indent="0" algn="r">
              <a:buNone/>
              <a:defRPr sz="1455" b="0" i="0">
                <a:latin typeface="URWGroteskTLig"/>
                <a:cs typeface="URWGroteskTLig"/>
              </a:defRPr>
            </a:lvl4pPr>
            <a:lvl5pPr marL="831738" indent="0" algn="r">
              <a:buNone/>
              <a:defRPr sz="1455" b="0" i="0">
                <a:latin typeface="URWGroteskTLig"/>
                <a:cs typeface="URWGroteskTLig"/>
              </a:defRPr>
            </a:lvl5pPr>
          </a:lstStyle>
          <a:p>
            <a:pPr lvl="0"/>
            <a:r>
              <a:rPr lang="en-US" dirty="0"/>
              <a:t>Click to add subhead</a:t>
            </a:r>
          </a:p>
        </p:txBody>
      </p:sp>
    </p:spTree>
    <p:extLst>
      <p:ext uri="{BB962C8B-B14F-4D97-AF65-F5344CB8AC3E}">
        <p14:creationId xmlns:p14="http://schemas.microsoft.com/office/powerpoint/2010/main" val="250178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175E-7 6.62363E-7 L 5.81175E-7 -0.1159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5.81175E-7 6.62363E-7 L 5.81175E-7 -0.11591 " pathEditMode="relative" rAng="0" ptsTypes="AA">
                      <p:cBhvr>
                        <p:cTn dur="7000" fill="hold"/>
                        <p:tgtEl>
                          <p:spTgt spid="1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79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582178" y="5831803"/>
            <a:ext cx="2287444" cy="720071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LOCKUP (.PDF RGB version)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94251" y="6940789"/>
            <a:ext cx="4990787" cy="415870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 marL="0" indent="0">
              <a:buNone/>
              <a:defRPr sz="819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Add captions here</a:t>
            </a:r>
          </a:p>
          <a:p>
            <a:pPr lvl="0"/>
            <a:endParaRPr lang="en-US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314125" y="2320014"/>
            <a:ext cx="7174256" cy="3326958"/>
          </a:xfrm>
          <a:prstGeom prst="rect">
            <a:avLst/>
          </a:prstGeom>
        </p:spPr>
        <p:txBody>
          <a:bodyPr anchor="t"/>
          <a:lstStyle>
            <a:lvl1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1pPr>
            <a:lvl2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2pPr>
            <a:lvl3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3pPr>
            <a:lvl4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4pPr>
            <a:lvl5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5" name="Title 19"/>
          <p:cNvSpPr>
            <a:spLocks noGrp="1"/>
          </p:cNvSpPr>
          <p:nvPr>
            <p:ph type="title" hasCustomPrompt="1"/>
          </p:nvPr>
        </p:nvSpPr>
        <p:spPr>
          <a:xfrm>
            <a:off x="794251" y="933782"/>
            <a:ext cx="7659472" cy="646908"/>
          </a:xfrm>
          <a:prstGeom prst="rect">
            <a:avLst/>
          </a:prstGeom>
        </p:spPr>
        <p:txBody>
          <a:bodyPr/>
          <a:lstStyle>
            <a:lvl1pPr algn="l">
              <a:defRPr sz="3002" b="0" i="0">
                <a:solidFill>
                  <a:srgbClr val="E72000"/>
                </a:solidFill>
                <a:latin typeface="URWGroteskConBol"/>
                <a:ea typeface="URW Grotesk" charset="0"/>
                <a:cs typeface="URWGroteskConBo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94251" y="1626898"/>
            <a:ext cx="7659472" cy="41587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183" b="0" i="0" baseline="0">
                <a:latin typeface="URWGroteskConLig"/>
                <a:cs typeface="URWGroteskConLig"/>
              </a:defRPr>
            </a:lvl1pPr>
            <a:lvl2pPr marL="207935" indent="0" algn="r">
              <a:buNone/>
              <a:defRPr sz="1455" b="0" i="0">
                <a:latin typeface="URWGroteskTLig"/>
                <a:cs typeface="URWGroteskTLig"/>
              </a:defRPr>
            </a:lvl2pPr>
            <a:lvl3pPr marL="415869" indent="0" algn="r">
              <a:buNone/>
              <a:defRPr sz="1455" b="0" i="0">
                <a:latin typeface="URWGroteskTLig"/>
                <a:cs typeface="URWGroteskTLig"/>
              </a:defRPr>
            </a:lvl3pPr>
            <a:lvl4pPr marL="623804" indent="0" algn="r">
              <a:buNone/>
              <a:defRPr sz="1455" b="0" i="0">
                <a:latin typeface="URWGroteskTLig"/>
                <a:cs typeface="URWGroteskTLig"/>
              </a:defRPr>
            </a:lvl4pPr>
            <a:lvl5pPr marL="831738" indent="0" algn="r">
              <a:buNone/>
              <a:defRPr sz="1455" b="0" i="0">
                <a:latin typeface="URWGroteskTLig"/>
                <a:cs typeface="URWGroteskTLig"/>
              </a:defRPr>
            </a:lvl5pPr>
          </a:lstStyle>
          <a:p>
            <a:pPr lvl="0"/>
            <a:r>
              <a:rPr lang="en-US" dirty="0"/>
              <a:t>Click to add subhead</a:t>
            </a:r>
          </a:p>
        </p:txBody>
      </p:sp>
    </p:spTree>
    <p:extLst>
      <p:ext uri="{BB962C8B-B14F-4D97-AF65-F5344CB8AC3E}">
        <p14:creationId xmlns:p14="http://schemas.microsoft.com/office/powerpoint/2010/main" val="80290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175E-7 6.62363E-7 L 5.81175E-7 -0.1159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5.81175E-7 6.62363E-7 L 5.81175E-7 -0.11591 " pathEditMode="relative" rAng="0" ptsTypes="AA">
                      <p:cBhvr>
                        <p:cTn dur="7000" fill="hold"/>
                        <p:tgtEl>
                          <p:spTgt spid="1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79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-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7"/>
          <p:cNvSpPr>
            <a:spLocks noGrp="1"/>
          </p:cNvSpPr>
          <p:nvPr>
            <p:ph type="title" hasCustomPrompt="1"/>
          </p:nvPr>
        </p:nvSpPr>
        <p:spPr>
          <a:xfrm>
            <a:off x="932885" y="2458637"/>
            <a:ext cx="7278231" cy="2027968"/>
          </a:xfrm>
          <a:prstGeom prst="rect">
            <a:avLst/>
          </a:prstGeom>
        </p:spPr>
        <p:txBody>
          <a:bodyPr anchor="ctr"/>
          <a:lstStyle>
            <a:lvl1pPr algn="ctr">
              <a:defRPr sz="6822" b="0" i="0">
                <a:solidFill>
                  <a:srgbClr val="E72000"/>
                </a:solidFill>
                <a:latin typeface="URWGroteskConBol"/>
                <a:ea typeface="URW Grotesk" charset="0"/>
                <a:cs typeface="URWGroteskConBo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972631" y="6940789"/>
            <a:ext cx="5476003" cy="415870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 marL="0" indent="0">
              <a:buNone/>
              <a:defRPr sz="819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Add captions here</a:t>
            </a:r>
          </a:p>
          <a:p>
            <a:pPr lvl="0"/>
            <a:endParaRPr lang="en-US" dirty="0"/>
          </a:p>
        </p:txBody>
      </p:sp>
      <p:pic>
        <p:nvPicPr>
          <p:cNvPr id="8" name="Picture 7" descr="Nebraska_N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090" y="5807391"/>
            <a:ext cx="589190" cy="7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175E-7 6.62363E-7 L 5.81175E-7 -0.1159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5.81175E-7 6.62363E-7 L 5.81175E-7 -0.11591 " pathEditMode="relative" rAng="0" ptsTypes="AA">
                      <p:cBhvr>
                        <p:cTn dur="7000" fill="hold"/>
                        <p:tgtEl>
                          <p:spTgt spid="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79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3B773A-D14E-49EC-B765-77AFDDB3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160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itle -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7"/>
          <p:cNvSpPr>
            <a:spLocks noGrp="1"/>
          </p:cNvSpPr>
          <p:nvPr>
            <p:ph type="title" hasCustomPrompt="1"/>
          </p:nvPr>
        </p:nvSpPr>
        <p:spPr>
          <a:xfrm>
            <a:off x="932885" y="2458637"/>
            <a:ext cx="7278231" cy="2027968"/>
          </a:xfrm>
          <a:prstGeom prst="rect">
            <a:avLst/>
          </a:prstGeom>
        </p:spPr>
        <p:txBody>
          <a:bodyPr anchor="ctr"/>
          <a:lstStyle>
            <a:lvl1pPr algn="ctr">
              <a:defRPr sz="6822" b="0" i="0">
                <a:solidFill>
                  <a:srgbClr val="E72000"/>
                </a:solidFill>
                <a:latin typeface="URWGroteskConBol"/>
                <a:ea typeface="URW Grotesk" charset="0"/>
                <a:cs typeface="URWGroteskConBo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71517" y="6940789"/>
            <a:ext cx="5476003" cy="415870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 marL="0" indent="0">
              <a:buNone/>
              <a:defRPr sz="819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Add captions here</a:t>
            </a:r>
          </a:p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582178" y="5831803"/>
            <a:ext cx="2287444" cy="720071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LOCKUP (.PDF RGB version)</a:t>
            </a:r>
          </a:p>
        </p:txBody>
      </p:sp>
    </p:spTree>
    <p:extLst>
      <p:ext uri="{BB962C8B-B14F-4D97-AF65-F5344CB8AC3E}">
        <p14:creationId xmlns:p14="http://schemas.microsoft.com/office/powerpoint/2010/main" val="410510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175E-7 6.62363E-7 L 5.81175E-7 -0.1159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5.81175E-7 6.62363E-7 L 5.81175E-7 -0.11591 " pathEditMode="relative" rAng="0" ptsTypes="AA">
                      <p:cBhvr>
                        <p:cTn dur="7000" fill="hold"/>
                        <p:tgtEl>
                          <p:spTgt spid="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79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314125" y="2320014"/>
            <a:ext cx="7174256" cy="3326958"/>
          </a:xfrm>
          <a:prstGeom prst="rect">
            <a:avLst/>
          </a:prstGeom>
        </p:spPr>
        <p:txBody>
          <a:bodyPr anchor="t"/>
          <a:lstStyle>
            <a:lvl1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1pPr>
            <a:lvl2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2pPr>
            <a:lvl3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3pPr>
            <a:lvl4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4pPr>
            <a:lvl5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9" name="Title 19"/>
          <p:cNvSpPr>
            <a:spLocks noGrp="1"/>
          </p:cNvSpPr>
          <p:nvPr>
            <p:ph type="title" hasCustomPrompt="1"/>
          </p:nvPr>
        </p:nvSpPr>
        <p:spPr>
          <a:xfrm>
            <a:off x="794251" y="933782"/>
            <a:ext cx="7659472" cy="646908"/>
          </a:xfrm>
          <a:prstGeom prst="rect">
            <a:avLst/>
          </a:prstGeom>
        </p:spPr>
        <p:txBody>
          <a:bodyPr/>
          <a:lstStyle>
            <a:lvl1pPr algn="l">
              <a:defRPr sz="3002" b="0" i="0">
                <a:solidFill>
                  <a:srgbClr val="E72000"/>
                </a:solidFill>
                <a:latin typeface="URWGroteskConBol"/>
                <a:ea typeface="URW Grotesk" charset="0"/>
                <a:cs typeface="URWGroteskConBo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94251" y="6940789"/>
            <a:ext cx="5476003" cy="415870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 marL="0" indent="0">
              <a:buNone/>
              <a:defRPr sz="819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Add captions here</a:t>
            </a:r>
          </a:p>
          <a:p>
            <a:pPr lvl="0"/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94251" y="1626898"/>
            <a:ext cx="7659472" cy="41587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183" b="0" i="0" baseline="0">
                <a:latin typeface="URWGroteskConLig"/>
                <a:cs typeface="URWGroteskConLig"/>
              </a:defRPr>
            </a:lvl1pPr>
            <a:lvl2pPr marL="207935" indent="0" algn="r">
              <a:buNone/>
              <a:defRPr sz="1455" b="0" i="0">
                <a:latin typeface="URWGroteskTLig"/>
                <a:cs typeface="URWGroteskTLig"/>
              </a:defRPr>
            </a:lvl2pPr>
            <a:lvl3pPr marL="415869" indent="0" algn="r">
              <a:buNone/>
              <a:defRPr sz="1455" b="0" i="0">
                <a:latin typeface="URWGroteskTLig"/>
                <a:cs typeface="URWGroteskTLig"/>
              </a:defRPr>
            </a:lvl3pPr>
            <a:lvl4pPr marL="623804" indent="0" algn="r">
              <a:buNone/>
              <a:defRPr sz="1455" b="0" i="0">
                <a:latin typeface="URWGroteskTLig"/>
                <a:cs typeface="URWGroteskTLig"/>
              </a:defRPr>
            </a:lvl4pPr>
            <a:lvl5pPr marL="831738" indent="0" algn="r">
              <a:buNone/>
              <a:defRPr sz="1455" b="0" i="0">
                <a:latin typeface="URWGroteskTLig"/>
                <a:cs typeface="URWGroteskTLig"/>
              </a:defRPr>
            </a:lvl5pPr>
          </a:lstStyle>
          <a:p>
            <a:pPr lvl="0"/>
            <a:r>
              <a:rPr lang="en-US" dirty="0"/>
              <a:t>Click to add subhead</a:t>
            </a:r>
          </a:p>
        </p:txBody>
      </p:sp>
    </p:spTree>
    <p:extLst>
      <p:ext uri="{BB962C8B-B14F-4D97-AF65-F5344CB8AC3E}">
        <p14:creationId xmlns:p14="http://schemas.microsoft.com/office/powerpoint/2010/main" val="136193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175E-7 6.62363E-7 L 5.81175E-7 -0.1159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5.81175E-7 6.62363E-7 L 5.81175E-7 -0.11591 " pathEditMode="relative" rAng="0" ptsTypes="AA">
                      <p:cBhvr>
                        <p:cTn dur="7000" fill="hold"/>
                        <p:tgtEl>
                          <p:spTgt spid="1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79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582178" y="5831803"/>
            <a:ext cx="2287444" cy="720071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LOCKUP (.PDF RGB version)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94251" y="6940789"/>
            <a:ext cx="4990787" cy="415870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 marL="0" indent="0">
              <a:buNone/>
              <a:defRPr sz="819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Add captions here</a:t>
            </a:r>
          </a:p>
          <a:p>
            <a:pPr lvl="0"/>
            <a:endParaRPr lang="en-US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314125" y="2320014"/>
            <a:ext cx="7174256" cy="3326958"/>
          </a:xfrm>
          <a:prstGeom prst="rect">
            <a:avLst/>
          </a:prstGeom>
        </p:spPr>
        <p:txBody>
          <a:bodyPr anchor="t"/>
          <a:lstStyle>
            <a:lvl1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1pPr>
            <a:lvl2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2pPr>
            <a:lvl3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3pPr>
            <a:lvl4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4pPr>
            <a:lvl5pPr>
              <a:defRPr sz="2729" b="0" i="0">
                <a:solidFill>
                  <a:srgbClr val="000000"/>
                </a:solidFill>
                <a:latin typeface="URWGroteskConLig"/>
                <a:ea typeface="URW Grotesk T Light" charset="0"/>
                <a:cs typeface="URWGroteskConLig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5" name="Title 19"/>
          <p:cNvSpPr>
            <a:spLocks noGrp="1"/>
          </p:cNvSpPr>
          <p:nvPr>
            <p:ph type="title" hasCustomPrompt="1"/>
          </p:nvPr>
        </p:nvSpPr>
        <p:spPr>
          <a:xfrm>
            <a:off x="794251" y="933782"/>
            <a:ext cx="7659472" cy="646908"/>
          </a:xfrm>
          <a:prstGeom prst="rect">
            <a:avLst/>
          </a:prstGeom>
        </p:spPr>
        <p:txBody>
          <a:bodyPr/>
          <a:lstStyle>
            <a:lvl1pPr algn="l">
              <a:defRPr sz="3002" b="0" i="0">
                <a:solidFill>
                  <a:srgbClr val="E72000"/>
                </a:solidFill>
                <a:latin typeface="URWGroteskConBol"/>
                <a:ea typeface="URW Grotesk" charset="0"/>
                <a:cs typeface="URWGroteskConBo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94251" y="1626898"/>
            <a:ext cx="7659472" cy="41587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183" b="0" i="0" baseline="0">
                <a:latin typeface="URWGroteskConLig"/>
                <a:cs typeface="URWGroteskConLig"/>
              </a:defRPr>
            </a:lvl1pPr>
            <a:lvl2pPr marL="207935" indent="0" algn="r">
              <a:buNone/>
              <a:defRPr sz="1455" b="0" i="0">
                <a:latin typeface="URWGroteskTLig"/>
                <a:cs typeface="URWGroteskTLig"/>
              </a:defRPr>
            </a:lvl2pPr>
            <a:lvl3pPr marL="415869" indent="0" algn="r">
              <a:buNone/>
              <a:defRPr sz="1455" b="0" i="0">
                <a:latin typeface="URWGroteskTLig"/>
                <a:cs typeface="URWGroteskTLig"/>
              </a:defRPr>
            </a:lvl3pPr>
            <a:lvl4pPr marL="623804" indent="0" algn="r">
              <a:buNone/>
              <a:defRPr sz="1455" b="0" i="0">
                <a:latin typeface="URWGroteskTLig"/>
                <a:cs typeface="URWGroteskTLig"/>
              </a:defRPr>
            </a:lvl4pPr>
            <a:lvl5pPr marL="831738" indent="0" algn="r">
              <a:buNone/>
              <a:defRPr sz="1455" b="0" i="0">
                <a:latin typeface="URWGroteskTLig"/>
                <a:cs typeface="URWGroteskTLig"/>
              </a:defRPr>
            </a:lvl5pPr>
          </a:lstStyle>
          <a:p>
            <a:pPr lvl="0"/>
            <a:r>
              <a:rPr lang="en-US" dirty="0"/>
              <a:t>Click to add subhead</a:t>
            </a:r>
          </a:p>
        </p:txBody>
      </p:sp>
    </p:spTree>
    <p:extLst>
      <p:ext uri="{BB962C8B-B14F-4D97-AF65-F5344CB8AC3E}">
        <p14:creationId xmlns:p14="http://schemas.microsoft.com/office/powerpoint/2010/main" val="273470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175E-7 6.62363E-7 L 5.81175E-7 -0.1159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5.81175E-7 6.62363E-7 L 5.81175E-7 -0.11591 " pathEditMode="relative" rAng="0" ptsTypes="AA">
                      <p:cBhvr>
                        <p:cTn dur="7000" fill="hold"/>
                        <p:tgtEl>
                          <p:spTgt spid="1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79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01674"/>
          </a:xfrm>
          <a:prstGeom prst="rect">
            <a:avLst/>
          </a:prstGeom>
        </p:spPr>
        <p:txBody>
          <a:bodyPr anchor="ctr"/>
          <a:lstStyle>
            <a:lvl1pPr>
              <a:defRPr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173B773A-D14E-49EC-B765-77AFDDB3828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A7DE0A-E7D2-5445-8900-0B17F3FB7737}"/>
              </a:ext>
            </a:extLst>
          </p:cNvPr>
          <p:cNvCxnSpPr>
            <a:cxnSpLocks/>
          </p:cNvCxnSpPr>
          <p:nvPr userDrawn="1"/>
        </p:nvCxnSpPr>
        <p:spPr>
          <a:xfrm>
            <a:off x="628650" y="1295400"/>
            <a:ext cx="7886700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425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62749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3B773A-D14E-49EC-B765-77AFDDB3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23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3B773A-D14E-49EC-B765-77AFDDB3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7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3B773A-D14E-49EC-B765-77AFDDB3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6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3B773A-D14E-49EC-B765-77AFDDB3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30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26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8580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8600" y="5486400"/>
            <a:ext cx="838200" cy="9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49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.jpg"/><Relationship Id="rId4" Type="http://schemas.openxmlformats.org/officeDocument/2006/relationships/image" Target="../media/image4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.jp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505.028 Toolbox PPT_Sidebar_1a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519"/>
          </a:xfrm>
          <a:prstGeom prst="rect">
            <a:avLst/>
          </a:prstGeom>
        </p:spPr>
      </p:pic>
      <p:pic>
        <p:nvPicPr>
          <p:cNvPr id="3" name="Picture 25" descr="PP3contentBKGD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"/>
          <p:cNvSpPr txBox="1">
            <a:spLocks/>
          </p:cNvSpPr>
          <p:nvPr userDrawn="1"/>
        </p:nvSpPr>
        <p:spPr>
          <a:xfrm>
            <a:off x="457200" y="5943600"/>
            <a:ext cx="8210550" cy="45720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/>
            <a:fld id="{D90C90AD-B055-4677-A8CD-3436A464B60F}" type="slidenum">
              <a:rPr lang="en-US" sz="1050" smtClean="0">
                <a:latin typeface="Cambria" pitchFamily="18" charset="0"/>
              </a:rPr>
              <a:pPr algn="ctr"/>
              <a:t>‹#›</a:t>
            </a:fld>
            <a:endParaRPr lang="en-US" sz="18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92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41" r:id="rId9"/>
    <p:sldLayoutId id="2147483852" r:id="rId10"/>
    <p:sldLayoutId id="2147483853" r:id="rId11"/>
  </p:sldLayoutIdLst>
  <p:hf sldNum="0"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207935" eaLnBrk="1" hangingPunct="1">
        <a:defRPr>
          <a:latin typeface="+mn-lt"/>
          <a:ea typeface="+mn-ea"/>
          <a:cs typeface="+mn-cs"/>
        </a:defRPr>
      </a:lvl2pPr>
      <a:lvl3pPr marL="415869" eaLnBrk="1" hangingPunct="1">
        <a:defRPr>
          <a:latin typeface="+mn-lt"/>
          <a:ea typeface="+mn-ea"/>
          <a:cs typeface="+mn-cs"/>
        </a:defRPr>
      </a:lvl3pPr>
      <a:lvl4pPr marL="623804" eaLnBrk="1" hangingPunct="1">
        <a:defRPr>
          <a:latin typeface="+mn-lt"/>
          <a:ea typeface="+mn-ea"/>
          <a:cs typeface="+mn-cs"/>
        </a:defRPr>
      </a:lvl4pPr>
      <a:lvl5pPr marL="831738" eaLnBrk="1" hangingPunct="1">
        <a:defRPr>
          <a:latin typeface="+mn-lt"/>
          <a:ea typeface="+mn-ea"/>
          <a:cs typeface="+mn-cs"/>
        </a:defRPr>
      </a:lvl5pPr>
      <a:lvl6pPr marL="1039673" eaLnBrk="1" hangingPunct="1">
        <a:defRPr>
          <a:latin typeface="+mn-lt"/>
          <a:ea typeface="+mn-ea"/>
          <a:cs typeface="+mn-cs"/>
        </a:defRPr>
      </a:lvl6pPr>
      <a:lvl7pPr marL="1247607" eaLnBrk="1" hangingPunct="1">
        <a:defRPr>
          <a:latin typeface="+mn-lt"/>
          <a:ea typeface="+mn-ea"/>
          <a:cs typeface="+mn-cs"/>
        </a:defRPr>
      </a:lvl7pPr>
      <a:lvl8pPr marL="1455542" eaLnBrk="1" hangingPunct="1">
        <a:defRPr>
          <a:latin typeface="+mn-lt"/>
          <a:ea typeface="+mn-ea"/>
          <a:cs typeface="+mn-cs"/>
        </a:defRPr>
      </a:lvl8pPr>
      <a:lvl9pPr marL="1663476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07935" eaLnBrk="1" hangingPunct="1">
        <a:defRPr>
          <a:latin typeface="+mn-lt"/>
          <a:ea typeface="+mn-ea"/>
          <a:cs typeface="+mn-cs"/>
        </a:defRPr>
      </a:lvl2pPr>
      <a:lvl3pPr marL="415869" eaLnBrk="1" hangingPunct="1">
        <a:defRPr>
          <a:latin typeface="+mn-lt"/>
          <a:ea typeface="+mn-ea"/>
          <a:cs typeface="+mn-cs"/>
        </a:defRPr>
      </a:lvl3pPr>
      <a:lvl4pPr marL="623804" eaLnBrk="1" hangingPunct="1">
        <a:defRPr>
          <a:latin typeface="+mn-lt"/>
          <a:ea typeface="+mn-ea"/>
          <a:cs typeface="+mn-cs"/>
        </a:defRPr>
      </a:lvl4pPr>
      <a:lvl5pPr marL="831738" eaLnBrk="1" hangingPunct="1">
        <a:defRPr>
          <a:latin typeface="+mn-lt"/>
          <a:ea typeface="+mn-ea"/>
          <a:cs typeface="+mn-cs"/>
        </a:defRPr>
      </a:lvl5pPr>
      <a:lvl6pPr marL="1039673" eaLnBrk="1" hangingPunct="1">
        <a:defRPr>
          <a:latin typeface="+mn-lt"/>
          <a:ea typeface="+mn-ea"/>
          <a:cs typeface="+mn-cs"/>
        </a:defRPr>
      </a:lvl6pPr>
      <a:lvl7pPr marL="1247607" eaLnBrk="1" hangingPunct="1">
        <a:defRPr>
          <a:latin typeface="+mn-lt"/>
          <a:ea typeface="+mn-ea"/>
          <a:cs typeface="+mn-cs"/>
        </a:defRPr>
      </a:lvl7pPr>
      <a:lvl8pPr marL="1455542" eaLnBrk="1" hangingPunct="1">
        <a:defRPr>
          <a:latin typeface="+mn-lt"/>
          <a:ea typeface="+mn-ea"/>
          <a:cs typeface="+mn-cs"/>
        </a:defRPr>
      </a:lvl8pPr>
      <a:lvl9pPr marL="1663476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3"/>
          <p:cNvSpPr/>
          <p:nvPr/>
        </p:nvSpPr>
        <p:spPr>
          <a:xfrm>
            <a:off x="1300162" y="4512908"/>
            <a:ext cx="7844027" cy="0"/>
          </a:xfrm>
          <a:custGeom>
            <a:avLst/>
            <a:gdLst/>
            <a:ahLst/>
            <a:cxnLst/>
            <a:rect l="l" t="t" r="r" b="b"/>
            <a:pathLst>
              <a:path w="17245965">
                <a:moveTo>
                  <a:pt x="0" y="0"/>
                </a:moveTo>
                <a:lnTo>
                  <a:pt x="17245548" y="0"/>
                </a:lnTo>
              </a:path>
            </a:pathLst>
          </a:custGeom>
          <a:ln w="20941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 sz="819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308" y="6263982"/>
            <a:ext cx="565903" cy="287895"/>
          </a:xfrm>
          <a:prstGeom prst="rect">
            <a:avLst/>
          </a:prstGeom>
        </p:spPr>
      </p:pic>
      <p:pic>
        <p:nvPicPr>
          <p:cNvPr id="2" name="Picture 1" descr="1505.028 Toolbox PPT_Sidebar_1b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7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905" r:id="rId3"/>
    <p:sldLayoutId id="2147483907" r:id="rId4"/>
    <p:sldLayoutId id="2147483908" r:id="rId5"/>
    <p:sldLayoutId id="2147483909" r:id="rId6"/>
  </p:sldLayoutIdLst>
  <p:hf sldNum="0" hdr="0" ftr="0" dt="0"/>
  <p:txStyles>
    <p:titleStyle>
      <a:lvl1pPr algn="l" defTabSz="415869" rtl="0" eaLnBrk="1" latinLnBrk="0" hangingPunct="1">
        <a:lnSpc>
          <a:spcPct val="90000"/>
        </a:lnSpc>
        <a:spcBef>
          <a:spcPct val="0"/>
        </a:spcBef>
        <a:buNone/>
        <a:defRPr sz="20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3967" indent="-103967" algn="l" defTabSz="415869" rtl="0" eaLnBrk="1" latinLnBrk="0" hangingPunct="1">
        <a:lnSpc>
          <a:spcPct val="90000"/>
        </a:lnSpc>
        <a:spcBef>
          <a:spcPts val="455"/>
        </a:spcBef>
        <a:buFont typeface="Arial"/>
        <a:buChar char="•"/>
        <a:defRPr sz="1273" kern="1200">
          <a:solidFill>
            <a:schemeClr val="tx1"/>
          </a:solidFill>
          <a:latin typeface="+mn-lt"/>
          <a:ea typeface="+mn-ea"/>
          <a:cs typeface="+mn-cs"/>
        </a:defRPr>
      </a:lvl1pPr>
      <a:lvl2pPr marL="311902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19836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910" kern="1200">
          <a:solidFill>
            <a:schemeClr val="tx1"/>
          </a:solidFill>
          <a:latin typeface="+mn-lt"/>
          <a:ea typeface="+mn-ea"/>
          <a:cs typeface="+mn-cs"/>
        </a:defRPr>
      </a:lvl3pPr>
      <a:lvl4pPr marL="727771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4pPr>
      <a:lvl5pPr marL="935706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1143640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6pPr>
      <a:lvl7pPr marL="1351575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7pPr>
      <a:lvl8pPr marL="1559509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8pPr>
      <a:lvl9pPr marL="1767444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1pPr>
      <a:lvl2pPr marL="207935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2pPr>
      <a:lvl3pPr marL="415869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3pPr>
      <a:lvl4pPr marL="623804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4pPr>
      <a:lvl5pPr marL="831738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1039673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6pPr>
      <a:lvl7pPr marL="1247607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7pPr>
      <a:lvl8pPr marL="1455542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8pPr>
      <a:lvl9pPr marL="1663476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1972631" y="6940789"/>
            <a:ext cx="5476003" cy="415870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19" dirty="0">
                <a:solidFill>
                  <a:schemeClr val="tx1"/>
                </a:solidFill>
              </a:rPr>
              <a:t>Add captions here</a:t>
            </a:r>
          </a:p>
          <a:p>
            <a:pPr marL="0" indent="0">
              <a:buNone/>
            </a:pPr>
            <a:endParaRPr lang="en-US" sz="819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5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175E-7 6.62363E-7 L 5.81175E-7 -0.1159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5.81175E-7 6.62363E-7 L 5.81175E-7 -0.11591 " pathEditMode="relative" rAng="0" ptsTypes="AA">
                      <p:cBhvr>
                        <p:cTn dur="7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796"/>
                    </p:animMotion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l" defTabSz="415869" rtl="0" eaLnBrk="1" latinLnBrk="0" hangingPunct="1">
        <a:lnSpc>
          <a:spcPct val="90000"/>
        </a:lnSpc>
        <a:spcBef>
          <a:spcPct val="0"/>
        </a:spcBef>
        <a:buNone/>
        <a:defRPr sz="20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3967" indent="-103967" algn="l" defTabSz="415869" rtl="0" eaLnBrk="1" latinLnBrk="0" hangingPunct="1">
        <a:lnSpc>
          <a:spcPct val="90000"/>
        </a:lnSpc>
        <a:spcBef>
          <a:spcPts val="455"/>
        </a:spcBef>
        <a:buFont typeface="Arial"/>
        <a:buChar char="•"/>
        <a:defRPr sz="1273" kern="1200">
          <a:solidFill>
            <a:schemeClr val="tx1"/>
          </a:solidFill>
          <a:latin typeface="+mn-lt"/>
          <a:ea typeface="+mn-ea"/>
          <a:cs typeface="+mn-cs"/>
        </a:defRPr>
      </a:lvl1pPr>
      <a:lvl2pPr marL="311902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19836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910" kern="1200">
          <a:solidFill>
            <a:schemeClr val="tx1"/>
          </a:solidFill>
          <a:latin typeface="+mn-lt"/>
          <a:ea typeface="+mn-ea"/>
          <a:cs typeface="+mn-cs"/>
        </a:defRPr>
      </a:lvl3pPr>
      <a:lvl4pPr marL="727771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4pPr>
      <a:lvl5pPr marL="935706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1143640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6pPr>
      <a:lvl7pPr marL="1351575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7pPr>
      <a:lvl8pPr marL="1559509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8pPr>
      <a:lvl9pPr marL="1767444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1pPr>
      <a:lvl2pPr marL="207935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2pPr>
      <a:lvl3pPr marL="415869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3pPr>
      <a:lvl4pPr marL="623804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4pPr>
      <a:lvl5pPr marL="831738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1039673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6pPr>
      <a:lvl7pPr marL="1247607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7pPr>
      <a:lvl8pPr marL="1455542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8pPr>
      <a:lvl9pPr marL="1663476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5.028 Toolbox PPT_Sidebar_1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3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</p:sldLayoutIdLst>
  <p:hf sldNum="0" hdr="0" ftr="0" dt="0"/>
  <p:txStyles>
    <p:titleStyle>
      <a:lvl1pPr algn="l" defTabSz="415869" rtl="0" eaLnBrk="1" latinLnBrk="0" hangingPunct="1">
        <a:lnSpc>
          <a:spcPct val="90000"/>
        </a:lnSpc>
        <a:spcBef>
          <a:spcPct val="0"/>
        </a:spcBef>
        <a:buNone/>
        <a:defRPr sz="20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3967" indent="-103967" algn="l" defTabSz="415869" rtl="0" eaLnBrk="1" latinLnBrk="0" hangingPunct="1">
        <a:lnSpc>
          <a:spcPct val="90000"/>
        </a:lnSpc>
        <a:spcBef>
          <a:spcPts val="455"/>
        </a:spcBef>
        <a:buFont typeface="Arial"/>
        <a:buChar char="•"/>
        <a:defRPr sz="1273" kern="1200">
          <a:solidFill>
            <a:schemeClr val="tx1"/>
          </a:solidFill>
          <a:latin typeface="+mn-lt"/>
          <a:ea typeface="+mn-ea"/>
          <a:cs typeface="+mn-cs"/>
        </a:defRPr>
      </a:lvl1pPr>
      <a:lvl2pPr marL="311902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19836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910" kern="1200">
          <a:solidFill>
            <a:schemeClr val="tx1"/>
          </a:solidFill>
          <a:latin typeface="+mn-lt"/>
          <a:ea typeface="+mn-ea"/>
          <a:cs typeface="+mn-cs"/>
        </a:defRPr>
      </a:lvl3pPr>
      <a:lvl4pPr marL="727771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4pPr>
      <a:lvl5pPr marL="935706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1143640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6pPr>
      <a:lvl7pPr marL="1351575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7pPr>
      <a:lvl8pPr marL="1559509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8pPr>
      <a:lvl9pPr marL="1767444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1pPr>
      <a:lvl2pPr marL="207935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2pPr>
      <a:lvl3pPr marL="415869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3pPr>
      <a:lvl4pPr marL="623804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4pPr>
      <a:lvl5pPr marL="831738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1039673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6pPr>
      <a:lvl7pPr marL="1247607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7pPr>
      <a:lvl8pPr marL="1455542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8pPr>
      <a:lvl9pPr marL="1663476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505.028 Toolbox PPT_Sidebar_1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44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5" r:id="rId3"/>
    <p:sldLayoutId id="2147483916" r:id="rId4"/>
    <p:sldLayoutId id="2147483917" r:id="rId5"/>
    <p:sldLayoutId id="2147483918" r:id="rId6"/>
    <p:sldLayoutId id="2147483919" r:id="rId7"/>
  </p:sldLayoutIdLst>
  <p:hf sldNum="0"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207935" eaLnBrk="1" hangingPunct="1">
        <a:defRPr>
          <a:latin typeface="+mn-lt"/>
          <a:ea typeface="+mn-ea"/>
          <a:cs typeface="+mn-cs"/>
        </a:defRPr>
      </a:lvl2pPr>
      <a:lvl3pPr marL="415869" eaLnBrk="1" hangingPunct="1">
        <a:defRPr>
          <a:latin typeface="+mn-lt"/>
          <a:ea typeface="+mn-ea"/>
          <a:cs typeface="+mn-cs"/>
        </a:defRPr>
      </a:lvl3pPr>
      <a:lvl4pPr marL="623804" eaLnBrk="1" hangingPunct="1">
        <a:defRPr>
          <a:latin typeface="+mn-lt"/>
          <a:ea typeface="+mn-ea"/>
          <a:cs typeface="+mn-cs"/>
        </a:defRPr>
      </a:lvl4pPr>
      <a:lvl5pPr marL="831738" eaLnBrk="1" hangingPunct="1">
        <a:defRPr>
          <a:latin typeface="+mn-lt"/>
          <a:ea typeface="+mn-ea"/>
          <a:cs typeface="+mn-cs"/>
        </a:defRPr>
      </a:lvl5pPr>
      <a:lvl6pPr marL="1039673" eaLnBrk="1" hangingPunct="1">
        <a:defRPr>
          <a:latin typeface="+mn-lt"/>
          <a:ea typeface="+mn-ea"/>
          <a:cs typeface="+mn-cs"/>
        </a:defRPr>
      </a:lvl6pPr>
      <a:lvl7pPr marL="1247607" eaLnBrk="1" hangingPunct="1">
        <a:defRPr>
          <a:latin typeface="+mn-lt"/>
          <a:ea typeface="+mn-ea"/>
          <a:cs typeface="+mn-cs"/>
        </a:defRPr>
      </a:lvl7pPr>
      <a:lvl8pPr marL="1455542" eaLnBrk="1" hangingPunct="1">
        <a:defRPr>
          <a:latin typeface="+mn-lt"/>
          <a:ea typeface="+mn-ea"/>
          <a:cs typeface="+mn-cs"/>
        </a:defRPr>
      </a:lvl8pPr>
      <a:lvl9pPr marL="1663476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07935" eaLnBrk="1" hangingPunct="1">
        <a:defRPr>
          <a:latin typeface="+mn-lt"/>
          <a:ea typeface="+mn-ea"/>
          <a:cs typeface="+mn-cs"/>
        </a:defRPr>
      </a:lvl2pPr>
      <a:lvl3pPr marL="415869" eaLnBrk="1" hangingPunct="1">
        <a:defRPr>
          <a:latin typeface="+mn-lt"/>
          <a:ea typeface="+mn-ea"/>
          <a:cs typeface="+mn-cs"/>
        </a:defRPr>
      </a:lvl3pPr>
      <a:lvl4pPr marL="623804" eaLnBrk="1" hangingPunct="1">
        <a:defRPr>
          <a:latin typeface="+mn-lt"/>
          <a:ea typeface="+mn-ea"/>
          <a:cs typeface="+mn-cs"/>
        </a:defRPr>
      </a:lvl4pPr>
      <a:lvl5pPr marL="831738" eaLnBrk="1" hangingPunct="1">
        <a:defRPr>
          <a:latin typeface="+mn-lt"/>
          <a:ea typeface="+mn-ea"/>
          <a:cs typeface="+mn-cs"/>
        </a:defRPr>
      </a:lvl5pPr>
      <a:lvl6pPr marL="1039673" eaLnBrk="1" hangingPunct="1">
        <a:defRPr>
          <a:latin typeface="+mn-lt"/>
          <a:ea typeface="+mn-ea"/>
          <a:cs typeface="+mn-cs"/>
        </a:defRPr>
      </a:lvl6pPr>
      <a:lvl7pPr marL="1247607" eaLnBrk="1" hangingPunct="1">
        <a:defRPr>
          <a:latin typeface="+mn-lt"/>
          <a:ea typeface="+mn-ea"/>
          <a:cs typeface="+mn-cs"/>
        </a:defRPr>
      </a:lvl7pPr>
      <a:lvl8pPr marL="1455542" eaLnBrk="1" hangingPunct="1">
        <a:defRPr>
          <a:latin typeface="+mn-lt"/>
          <a:ea typeface="+mn-ea"/>
          <a:cs typeface="+mn-cs"/>
        </a:defRPr>
      </a:lvl8pPr>
      <a:lvl9pPr marL="1663476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3"/>
          <p:cNvSpPr/>
          <p:nvPr/>
        </p:nvSpPr>
        <p:spPr>
          <a:xfrm>
            <a:off x="1300162" y="4512908"/>
            <a:ext cx="7844027" cy="0"/>
          </a:xfrm>
          <a:custGeom>
            <a:avLst/>
            <a:gdLst/>
            <a:ahLst/>
            <a:cxnLst/>
            <a:rect l="l" t="t" r="r" b="b"/>
            <a:pathLst>
              <a:path w="17245965">
                <a:moveTo>
                  <a:pt x="0" y="0"/>
                </a:moveTo>
                <a:lnTo>
                  <a:pt x="17245548" y="0"/>
                </a:lnTo>
              </a:path>
            </a:pathLst>
          </a:custGeom>
          <a:ln w="20941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 sz="819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308" y="6263982"/>
            <a:ext cx="565903" cy="287895"/>
          </a:xfrm>
          <a:prstGeom prst="rect">
            <a:avLst/>
          </a:prstGeom>
        </p:spPr>
      </p:pic>
      <p:pic>
        <p:nvPicPr>
          <p:cNvPr id="2" name="Picture 1" descr="1505.028 Toolbox PPT_Sidebar_1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55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</p:sldLayoutIdLst>
  <p:hf sldNum="0" hdr="0" ftr="0" dt="0"/>
  <p:txStyles>
    <p:titleStyle>
      <a:lvl1pPr algn="l" defTabSz="415869" rtl="0" eaLnBrk="1" latinLnBrk="0" hangingPunct="1">
        <a:lnSpc>
          <a:spcPct val="90000"/>
        </a:lnSpc>
        <a:spcBef>
          <a:spcPct val="0"/>
        </a:spcBef>
        <a:buNone/>
        <a:defRPr sz="20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3967" indent="-103967" algn="l" defTabSz="415869" rtl="0" eaLnBrk="1" latinLnBrk="0" hangingPunct="1">
        <a:lnSpc>
          <a:spcPct val="90000"/>
        </a:lnSpc>
        <a:spcBef>
          <a:spcPts val="455"/>
        </a:spcBef>
        <a:buFont typeface="Arial"/>
        <a:buChar char="•"/>
        <a:defRPr sz="1273" kern="1200">
          <a:solidFill>
            <a:schemeClr val="tx1"/>
          </a:solidFill>
          <a:latin typeface="+mn-lt"/>
          <a:ea typeface="+mn-ea"/>
          <a:cs typeface="+mn-cs"/>
        </a:defRPr>
      </a:lvl1pPr>
      <a:lvl2pPr marL="311902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19836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910" kern="1200">
          <a:solidFill>
            <a:schemeClr val="tx1"/>
          </a:solidFill>
          <a:latin typeface="+mn-lt"/>
          <a:ea typeface="+mn-ea"/>
          <a:cs typeface="+mn-cs"/>
        </a:defRPr>
      </a:lvl3pPr>
      <a:lvl4pPr marL="727771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4pPr>
      <a:lvl5pPr marL="935706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1143640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6pPr>
      <a:lvl7pPr marL="1351575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7pPr>
      <a:lvl8pPr marL="1559509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8pPr>
      <a:lvl9pPr marL="1767444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1pPr>
      <a:lvl2pPr marL="207935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2pPr>
      <a:lvl3pPr marL="415869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3pPr>
      <a:lvl4pPr marL="623804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4pPr>
      <a:lvl5pPr marL="831738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1039673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6pPr>
      <a:lvl7pPr marL="1247607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7pPr>
      <a:lvl8pPr marL="1455542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8pPr>
      <a:lvl9pPr marL="1663476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1972631" y="6940789"/>
            <a:ext cx="5476003" cy="415870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19" dirty="0">
                <a:solidFill>
                  <a:schemeClr val="tx1"/>
                </a:solidFill>
              </a:rPr>
              <a:t>Add captions here</a:t>
            </a:r>
          </a:p>
          <a:p>
            <a:pPr marL="0" indent="0">
              <a:buNone/>
            </a:pPr>
            <a:endParaRPr lang="en-US" sz="819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6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175E-7 6.62363E-7 L 5.81175E-7 -0.1159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5.81175E-7 6.62363E-7 L 5.81175E-7 -0.11591 " pathEditMode="relative" rAng="0" ptsTypes="AA">
                      <p:cBhvr>
                        <p:cTn dur="7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796"/>
                    </p:animMotion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l" defTabSz="415869" rtl="0" eaLnBrk="1" latinLnBrk="0" hangingPunct="1">
        <a:lnSpc>
          <a:spcPct val="90000"/>
        </a:lnSpc>
        <a:spcBef>
          <a:spcPct val="0"/>
        </a:spcBef>
        <a:buNone/>
        <a:defRPr sz="20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3967" indent="-103967" algn="l" defTabSz="415869" rtl="0" eaLnBrk="1" latinLnBrk="0" hangingPunct="1">
        <a:lnSpc>
          <a:spcPct val="90000"/>
        </a:lnSpc>
        <a:spcBef>
          <a:spcPts val="455"/>
        </a:spcBef>
        <a:buFont typeface="Arial"/>
        <a:buChar char="•"/>
        <a:defRPr sz="1273" kern="1200">
          <a:solidFill>
            <a:schemeClr val="tx1"/>
          </a:solidFill>
          <a:latin typeface="+mn-lt"/>
          <a:ea typeface="+mn-ea"/>
          <a:cs typeface="+mn-cs"/>
        </a:defRPr>
      </a:lvl1pPr>
      <a:lvl2pPr marL="311902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19836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910" kern="1200">
          <a:solidFill>
            <a:schemeClr val="tx1"/>
          </a:solidFill>
          <a:latin typeface="+mn-lt"/>
          <a:ea typeface="+mn-ea"/>
          <a:cs typeface="+mn-cs"/>
        </a:defRPr>
      </a:lvl3pPr>
      <a:lvl4pPr marL="727771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4pPr>
      <a:lvl5pPr marL="935706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1143640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6pPr>
      <a:lvl7pPr marL="1351575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7pPr>
      <a:lvl8pPr marL="1559509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8pPr>
      <a:lvl9pPr marL="1767444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1pPr>
      <a:lvl2pPr marL="207935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2pPr>
      <a:lvl3pPr marL="415869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3pPr>
      <a:lvl4pPr marL="623804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4pPr>
      <a:lvl5pPr marL="831738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1039673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6pPr>
      <a:lvl7pPr marL="1247607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7pPr>
      <a:lvl8pPr marL="1455542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8pPr>
      <a:lvl9pPr marL="1663476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5.028 Toolbox PPT_Sidebar_1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5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</p:sldLayoutIdLst>
  <p:hf sldNum="0" hdr="0" ftr="0" dt="0"/>
  <p:txStyles>
    <p:titleStyle>
      <a:lvl1pPr algn="l" defTabSz="415869" rtl="0" eaLnBrk="1" latinLnBrk="0" hangingPunct="1">
        <a:lnSpc>
          <a:spcPct val="90000"/>
        </a:lnSpc>
        <a:spcBef>
          <a:spcPct val="0"/>
        </a:spcBef>
        <a:buNone/>
        <a:defRPr sz="20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3967" indent="-103967" algn="l" defTabSz="415869" rtl="0" eaLnBrk="1" latinLnBrk="0" hangingPunct="1">
        <a:lnSpc>
          <a:spcPct val="90000"/>
        </a:lnSpc>
        <a:spcBef>
          <a:spcPts val="455"/>
        </a:spcBef>
        <a:buFont typeface="Arial"/>
        <a:buChar char="•"/>
        <a:defRPr sz="1273" kern="1200">
          <a:solidFill>
            <a:schemeClr val="tx1"/>
          </a:solidFill>
          <a:latin typeface="+mn-lt"/>
          <a:ea typeface="+mn-ea"/>
          <a:cs typeface="+mn-cs"/>
        </a:defRPr>
      </a:lvl1pPr>
      <a:lvl2pPr marL="311902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19836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910" kern="1200">
          <a:solidFill>
            <a:schemeClr val="tx1"/>
          </a:solidFill>
          <a:latin typeface="+mn-lt"/>
          <a:ea typeface="+mn-ea"/>
          <a:cs typeface="+mn-cs"/>
        </a:defRPr>
      </a:lvl3pPr>
      <a:lvl4pPr marL="727771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4pPr>
      <a:lvl5pPr marL="935706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1143640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6pPr>
      <a:lvl7pPr marL="1351575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7pPr>
      <a:lvl8pPr marL="1559509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8pPr>
      <a:lvl9pPr marL="1767444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1pPr>
      <a:lvl2pPr marL="207935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2pPr>
      <a:lvl3pPr marL="415869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3pPr>
      <a:lvl4pPr marL="623804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4pPr>
      <a:lvl5pPr marL="831738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1039673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6pPr>
      <a:lvl7pPr marL="1247607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7pPr>
      <a:lvl8pPr marL="1455542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8pPr>
      <a:lvl9pPr marL="1663476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5.028 Toolbox PPT_Sidebar_1b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7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</p:sldLayoutIdLst>
  <p:hf sldNum="0" hdr="0" ftr="0" dt="0"/>
  <p:txStyles>
    <p:titleStyle>
      <a:lvl1pPr algn="l" defTabSz="415869" rtl="0" eaLnBrk="1" latinLnBrk="0" hangingPunct="1">
        <a:lnSpc>
          <a:spcPct val="90000"/>
        </a:lnSpc>
        <a:spcBef>
          <a:spcPct val="0"/>
        </a:spcBef>
        <a:buNone/>
        <a:defRPr sz="20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3967" indent="-103967" algn="l" defTabSz="415869" rtl="0" eaLnBrk="1" latinLnBrk="0" hangingPunct="1">
        <a:lnSpc>
          <a:spcPct val="90000"/>
        </a:lnSpc>
        <a:spcBef>
          <a:spcPts val="455"/>
        </a:spcBef>
        <a:buFont typeface="Arial"/>
        <a:buChar char="•"/>
        <a:defRPr sz="1273" kern="1200">
          <a:solidFill>
            <a:schemeClr val="tx1"/>
          </a:solidFill>
          <a:latin typeface="+mn-lt"/>
          <a:ea typeface="+mn-ea"/>
          <a:cs typeface="+mn-cs"/>
        </a:defRPr>
      </a:lvl1pPr>
      <a:lvl2pPr marL="311902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19836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910" kern="1200">
          <a:solidFill>
            <a:schemeClr val="tx1"/>
          </a:solidFill>
          <a:latin typeface="+mn-lt"/>
          <a:ea typeface="+mn-ea"/>
          <a:cs typeface="+mn-cs"/>
        </a:defRPr>
      </a:lvl3pPr>
      <a:lvl4pPr marL="727771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4pPr>
      <a:lvl5pPr marL="935706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1143640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6pPr>
      <a:lvl7pPr marL="1351575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7pPr>
      <a:lvl8pPr marL="1559509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8pPr>
      <a:lvl9pPr marL="1767444" indent="-103967" algn="l" defTabSz="415869" rtl="0" eaLnBrk="1" latinLnBrk="0" hangingPunct="1">
        <a:lnSpc>
          <a:spcPct val="90000"/>
        </a:lnSpc>
        <a:spcBef>
          <a:spcPts val="227"/>
        </a:spcBef>
        <a:buFont typeface="Arial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1pPr>
      <a:lvl2pPr marL="207935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2pPr>
      <a:lvl3pPr marL="415869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3pPr>
      <a:lvl4pPr marL="623804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4pPr>
      <a:lvl5pPr marL="831738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1039673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6pPr>
      <a:lvl7pPr marL="1247607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7pPr>
      <a:lvl8pPr marL="1455542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8pPr>
      <a:lvl9pPr marL="1663476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90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7.mp4"/><Relationship Id="rId7" Type="http://schemas.openxmlformats.org/officeDocument/2006/relationships/image" Target="../media/image5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43.xml"/><Relationship Id="rId4" Type="http://schemas.openxmlformats.org/officeDocument/2006/relationships/video" Target="../media/media7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commons.wikimedia.org/wiki/File:Speaker_Icon.svg" TargetMode="External"/><Relationship Id="rId7" Type="http://schemas.openxmlformats.org/officeDocument/2006/relationships/image" Target="../media/image17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slideLayout" Target="../slideLayouts/slideLayout43.xml"/><Relationship Id="rId12" Type="http://schemas.microsoft.com/office/2007/relationships/diagramDrawing" Target="../diagrams/drawing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diagramColors" Target="../diagrams/colors2.xml"/><Relationship Id="rId5" Type="http://schemas.microsoft.com/office/2007/relationships/media" Target="../media/media3.mp4"/><Relationship Id="rId15" Type="http://schemas.openxmlformats.org/officeDocument/2006/relationships/image" Target="../media/image32.png"/><Relationship Id="rId10" Type="http://schemas.openxmlformats.org/officeDocument/2006/relationships/diagramQuickStyle" Target="../diagrams/quickStyle2.xml"/><Relationship Id="rId4" Type="http://schemas.openxmlformats.org/officeDocument/2006/relationships/video" Target="../media/media2.mp4"/><Relationship Id="rId9" Type="http://schemas.openxmlformats.org/officeDocument/2006/relationships/diagramLayout" Target="../diagrams/layout2.xml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F9F6A-BFC8-4AB9-BD7A-4D0E650BB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44" y="748951"/>
            <a:ext cx="7462556" cy="1986933"/>
          </a:xfrm>
        </p:spPr>
        <p:txBody>
          <a:bodyPr/>
          <a:lstStyle/>
          <a:p>
            <a:r>
              <a:rPr lang="en-US" sz="3200" dirty="0" err="1">
                <a:solidFill>
                  <a:schemeClr val="tx1"/>
                </a:solidFill>
              </a:rPr>
              <a:t>S</a:t>
            </a:r>
            <a:r>
              <a:rPr lang="en-US" altLang="zh-CN" sz="3200" dirty="0" err="1">
                <a:solidFill>
                  <a:schemeClr val="tx1"/>
                </a:solidFill>
              </a:rPr>
              <a:t>urfingAttack</a:t>
            </a:r>
            <a:r>
              <a:rPr lang="en-US" altLang="zh-CN" sz="3200" dirty="0">
                <a:solidFill>
                  <a:schemeClr val="tx1"/>
                </a:solidFill>
              </a:rPr>
              <a:t>:</a:t>
            </a:r>
            <a:br>
              <a:rPr lang="en-US" altLang="zh-CN" sz="3200" dirty="0">
                <a:solidFill>
                  <a:schemeClr val="tx1"/>
                </a:solidFill>
              </a:rPr>
            </a:br>
            <a:r>
              <a:rPr lang="en-US" altLang="zh-CN" sz="3200" dirty="0">
                <a:solidFill>
                  <a:schemeClr val="tx1"/>
                </a:solidFill>
              </a:rPr>
              <a:t>Interactive Hidden Attack on Voice Assistants Using Ultrasonic Guided Waves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30DC2DE-B8C4-44FA-ABF9-6A7D8A317E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3000" y="2955335"/>
            <a:ext cx="7051411" cy="909480"/>
          </a:xfrm>
        </p:spPr>
        <p:txBody>
          <a:bodyPr/>
          <a:lstStyle/>
          <a:p>
            <a:r>
              <a:rPr lang="en-US" sz="2400" b="1" dirty="0" err="1">
                <a:solidFill>
                  <a:schemeClr val="tx1"/>
                </a:solidFill>
              </a:rPr>
              <a:t>Qiben</a:t>
            </a:r>
            <a:r>
              <a:rPr lang="en-US" sz="2400" b="1" dirty="0">
                <a:solidFill>
                  <a:schemeClr val="tx1"/>
                </a:solidFill>
              </a:rPr>
              <a:t> Yan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Kehai</a:t>
            </a:r>
            <a:r>
              <a:rPr lang="en-US" sz="2400" dirty="0">
                <a:solidFill>
                  <a:schemeClr val="tx1"/>
                </a:solidFill>
              </a:rPr>
              <a:t> Liu, Qin Zhou, Hanqing Guo, Ning Zhang</a:t>
            </a:r>
          </a:p>
        </p:txBody>
      </p:sp>
      <p:pic>
        <p:nvPicPr>
          <p:cNvPr id="5" name="图片 4" descr="图片包含 游戏机, 乐高&#10;&#10;描述已自动生成">
            <a:extLst>
              <a:ext uri="{FF2B5EF4-FFF2-40B4-BE49-F238E27FC236}">
                <a16:creationId xmlns:a16="http://schemas.microsoft.com/office/drawing/2014/main" id="{8DFC207F-2E5C-48FF-90FC-121F58BD23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08" y="3935269"/>
            <a:ext cx="1927211" cy="1721556"/>
          </a:xfrm>
          <a:prstGeom prst="rect">
            <a:avLst/>
          </a:prstGeom>
        </p:spPr>
      </p:pic>
      <p:pic>
        <p:nvPicPr>
          <p:cNvPr id="7" name="图片 6" descr="图片包含 游戏机, 画, 停止&#10;&#10;描述已自动生成">
            <a:extLst>
              <a:ext uri="{FF2B5EF4-FFF2-40B4-BE49-F238E27FC236}">
                <a16:creationId xmlns:a16="http://schemas.microsoft.com/office/drawing/2014/main" id="{CED0DA7B-0C41-491D-93AE-58C6A1CB52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839" y="4349176"/>
            <a:ext cx="1850321" cy="831740"/>
          </a:xfrm>
          <a:prstGeom prst="rect">
            <a:avLst/>
          </a:prstGeom>
        </p:spPr>
      </p:pic>
      <p:pic>
        <p:nvPicPr>
          <p:cNvPr id="9" name="图片 8" descr="图片包含 游戏机&#10;&#10;描述已自动生成">
            <a:extLst>
              <a:ext uri="{FF2B5EF4-FFF2-40B4-BE49-F238E27FC236}">
                <a16:creationId xmlns:a16="http://schemas.microsoft.com/office/drawing/2014/main" id="{77796A81-0E57-499A-8153-AE8035C7C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677" y="4105504"/>
            <a:ext cx="2283734" cy="129224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446A7C2-65D1-4997-9DDF-64DB95A5037A}"/>
              </a:ext>
            </a:extLst>
          </p:cNvPr>
          <p:cNvSpPr txBox="1"/>
          <p:nvPr/>
        </p:nvSpPr>
        <p:spPr>
          <a:xfrm>
            <a:off x="2171457" y="5638442"/>
            <a:ext cx="4644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URWGroteskConLig"/>
              </a:rPr>
              <a:t>NDSS 2020 February 23-26 – San Diego, CA</a:t>
            </a:r>
          </a:p>
        </p:txBody>
      </p:sp>
    </p:spTree>
    <p:extLst>
      <p:ext uri="{BB962C8B-B14F-4D97-AF65-F5344CB8AC3E}">
        <p14:creationId xmlns:p14="http://schemas.microsoft.com/office/powerpoint/2010/main" val="3696420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24" y="318466"/>
            <a:ext cx="7886700" cy="701674"/>
          </a:xfrm>
        </p:spPr>
        <p:txBody>
          <a:bodyPr/>
          <a:lstStyle/>
          <a:p>
            <a:r>
              <a:rPr lang="en-US" dirty="0"/>
              <a:t>Attack Waves Selection</a:t>
            </a:r>
          </a:p>
        </p:txBody>
      </p:sp>
      <p:graphicFrame>
        <p:nvGraphicFramePr>
          <p:cNvPr id="8" name="图示 7">
            <a:extLst>
              <a:ext uri="{FF2B5EF4-FFF2-40B4-BE49-F238E27FC236}">
                <a16:creationId xmlns:a16="http://schemas.microsoft.com/office/drawing/2014/main" id="{123CBA16-EB77-4C9A-8979-937F178226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2929794"/>
              </p:ext>
            </p:extLst>
          </p:nvPr>
        </p:nvGraphicFramePr>
        <p:xfrm>
          <a:off x="609600" y="1752600"/>
          <a:ext cx="3505200" cy="4062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id="{C9DDA814-19C1-4109-BBCF-37BA428CB899}"/>
              </a:ext>
            </a:extLst>
          </p:cNvPr>
          <p:cNvSpPr txBox="1"/>
          <p:nvPr/>
        </p:nvSpPr>
        <p:spPr>
          <a:xfrm>
            <a:off x="4648200" y="2057400"/>
            <a:ext cx="35814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narrowband</a:t>
            </a:r>
            <a:r>
              <a:rPr lang="en-US" sz="2000" dirty="0"/>
              <a:t> input signals are most effective in restricting wave dispersal in large and thick plates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</a:rPr>
              <a:t>lower-order</a:t>
            </a:r>
            <a:r>
              <a:rPr lang="en-US" sz="2000" dirty="0"/>
              <a:t> Lamb wave modes(A</a:t>
            </a:r>
            <a:r>
              <a:rPr lang="en-US" sz="1200" dirty="0"/>
              <a:t>0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 a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circular piezoelectric disc</a:t>
            </a:r>
            <a:r>
              <a:rPr lang="en-US" sz="2000" dirty="0"/>
              <a:t> to generate the signal for its energy efficiency and omni-directivity</a:t>
            </a:r>
          </a:p>
          <a:p>
            <a:endParaRPr lang="en-US" dirty="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343987E5-4E81-4E94-8A48-8C2C13DF41A1}"/>
              </a:ext>
            </a:extLst>
          </p:cNvPr>
          <p:cNvSpPr/>
          <p:nvPr/>
        </p:nvSpPr>
        <p:spPr>
          <a:xfrm>
            <a:off x="1600200" y="1371600"/>
            <a:ext cx="1600200" cy="457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Requirements</a:t>
            </a:r>
          </a:p>
        </p:txBody>
      </p:sp>
    </p:spTree>
    <p:extLst>
      <p:ext uri="{BB962C8B-B14F-4D97-AF65-F5344CB8AC3E}">
        <p14:creationId xmlns:p14="http://schemas.microsoft.com/office/powerpoint/2010/main" val="215279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280579D-53B2-4A36-B778-B5FB07318C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dgm id="{6280579D-53B2-4A36-B778-B5FB07318C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3917523-9C07-441D-80F8-2EDFE0EF57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dgm id="{73917523-9C07-441D-80F8-2EDFE0EF57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E563042-A1F0-4784-84ED-0DFD95C3F4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dgm id="{7E563042-A1F0-4784-84ED-0DFD95C3F4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47B9A70-DFB9-408F-829F-E6813A9EFF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dgm id="{147B9A70-DFB9-408F-829F-E6813A9EFF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E1BBB1D-89A5-4CFE-93FC-4E87072235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graphicEl>
                                              <a:dgm id="{AE1BBB1D-89A5-4CFE-93FC-4E87072235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a realistic scenario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1DE936F-C173-471E-A3D6-0FA1EC5F6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41463"/>
            <a:ext cx="7899622" cy="343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22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24" y="318466"/>
            <a:ext cx="7886700" cy="701674"/>
          </a:xfrm>
        </p:spPr>
        <p:txBody>
          <a:bodyPr/>
          <a:lstStyle/>
          <a:p>
            <a:r>
              <a:rPr lang="en-US" dirty="0"/>
              <a:t>Trigger Non-linearity Effect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65F640B-40B7-4501-87B7-BA96A62F9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43112"/>
            <a:ext cx="7315200" cy="147628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1DB76B9-A1EB-498D-ADD2-423FBBAF1CDA}"/>
              </a:ext>
            </a:extLst>
          </p:cNvPr>
          <p:cNvSpPr txBox="1"/>
          <p:nvPr/>
        </p:nvSpPr>
        <p:spPr>
          <a:xfrm>
            <a:off x="402951" y="1961996"/>
            <a:ext cx="81624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Design</a:t>
            </a:r>
          </a:p>
        </p:txBody>
      </p:sp>
      <p:pic>
        <p:nvPicPr>
          <p:cNvPr id="6" name="图片 5" descr="桌子上放着手机&#10;&#10;描述已自动生成">
            <a:extLst>
              <a:ext uri="{FF2B5EF4-FFF2-40B4-BE49-F238E27FC236}">
                <a16:creationId xmlns:a16="http://schemas.microsoft.com/office/drawing/2014/main" id="{5CC15532-C932-44FB-A989-F38A5F71C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024" y="3139860"/>
            <a:ext cx="5791200" cy="3233328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BF308258-B00B-474C-9C60-6544DDE36A55}"/>
              </a:ext>
            </a:extLst>
          </p:cNvPr>
          <p:cNvSpPr/>
          <p:nvPr/>
        </p:nvSpPr>
        <p:spPr>
          <a:xfrm>
            <a:off x="152400" y="3238500"/>
            <a:ext cx="32766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Baseband signal : 50Hz to 5kHz 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8538A2C-DEF0-494A-B0D0-A4740B4A7DCA}"/>
              </a:ext>
            </a:extLst>
          </p:cNvPr>
          <p:cNvSpPr/>
          <p:nvPr/>
        </p:nvSpPr>
        <p:spPr>
          <a:xfrm>
            <a:off x="152400" y="3939960"/>
            <a:ext cx="3276600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Modulated to 25.3kHz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12E310E-1F8B-4E02-9180-AD726E33B89B}"/>
              </a:ext>
            </a:extLst>
          </p:cNvPr>
          <p:cNvSpPr/>
          <p:nvPr/>
        </p:nvSpPr>
        <p:spPr>
          <a:xfrm>
            <a:off x="152400" y="4756524"/>
            <a:ext cx="3276600" cy="381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Excite Lamp Wave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E748168E-ED14-4451-A831-3156FD8B68CD}"/>
              </a:ext>
            </a:extLst>
          </p:cNvPr>
          <p:cNvCxnSpPr>
            <a:stCxn id="7" idx="3"/>
          </p:cNvCxnSpPr>
          <p:nvPr/>
        </p:nvCxnSpPr>
        <p:spPr>
          <a:xfrm>
            <a:off x="3429000" y="3429000"/>
            <a:ext cx="3048000" cy="1905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A72E6A99-A1D5-4632-9B60-00D5ADA0E5C0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429000" y="3726572"/>
            <a:ext cx="2971800" cy="4038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06309CB5-6869-4F64-90AD-145EB6B7DD22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3429000" y="4947024"/>
            <a:ext cx="533400" cy="10727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83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24" y="318466"/>
            <a:ext cx="7886700" cy="701674"/>
          </a:xfrm>
        </p:spPr>
        <p:txBody>
          <a:bodyPr/>
          <a:lstStyle/>
          <a:p>
            <a:r>
              <a:rPr lang="en-US" dirty="0"/>
              <a:t>Trigger Non-linearity Effect</a:t>
            </a:r>
          </a:p>
        </p:txBody>
      </p:sp>
      <p:pic>
        <p:nvPicPr>
          <p:cNvPr id="33" name="图片 32" descr="手机屏幕截图&#10;&#10;描述已自动生成">
            <a:extLst>
              <a:ext uri="{FF2B5EF4-FFF2-40B4-BE49-F238E27FC236}">
                <a16:creationId xmlns:a16="http://schemas.microsoft.com/office/drawing/2014/main" id="{6DD30070-43EA-4884-A3E5-57491BF6C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66" y="2133600"/>
            <a:ext cx="7347068" cy="394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9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24" y="318466"/>
            <a:ext cx="7886700" cy="701674"/>
          </a:xfrm>
        </p:spPr>
        <p:txBody>
          <a:bodyPr/>
          <a:lstStyle/>
          <a:p>
            <a:r>
              <a:rPr lang="en-US" dirty="0"/>
              <a:t>Attack Waves Generation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5974A663-5DC3-40DA-9820-2A2385C6BF82}"/>
                  </a:ext>
                </a:extLst>
              </p:cNvPr>
              <p:cNvSpPr txBox="1"/>
              <p:nvPr/>
            </p:nvSpPr>
            <p:spPr>
              <a:xfrm>
                <a:off x="1447800" y="2213105"/>
                <a:ext cx="4266040" cy="312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 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l-GR" i="1" smtClean="0">
                          <a:latin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5974A663-5DC3-40DA-9820-2A2385C6B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213105"/>
                <a:ext cx="4266040" cy="312650"/>
              </a:xfrm>
              <a:prstGeom prst="rect">
                <a:avLst/>
              </a:prstGeom>
              <a:blipFill>
                <a:blip r:embed="rId3"/>
                <a:stretch>
                  <a:fillRect l="-286" r="-1574" b="-2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BDF8B8AD-CD42-492D-AB6B-F84691C6225B}"/>
              </a:ext>
            </a:extLst>
          </p:cNvPr>
          <p:cNvSpPr txBox="1"/>
          <p:nvPr/>
        </p:nvSpPr>
        <p:spPr>
          <a:xfrm>
            <a:off x="457200" y="144967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preserve the similarity between the </a:t>
            </a:r>
            <a:r>
              <a:rPr lang="en-US" b="1" dirty="0">
                <a:solidFill>
                  <a:schemeClr val="accent1"/>
                </a:solidFill>
              </a:rPr>
              <a:t>recovered</a:t>
            </a:r>
            <a:r>
              <a:rPr lang="en-US" dirty="0"/>
              <a:t> voice signal and the </a:t>
            </a:r>
            <a:r>
              <a:rPr lang="en-US" b="1" dirty="0">
                <a:solidFill>
                  <a:schemeClr val="accent6"/>
                </a:solidFill>
              </a:rPr>
              <a:t>original</a:t>
            </a:r>
            <a:r>
              <a:rPr lang="en-US" dirty="0"/>
              <a:t> signal, we choose Tukey window for modulation:</a:t>
            </a: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9E319FEB-6067-4351-89B9-F86CAF9281B9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1562100" y="2605123"/>
            <a:ext cx="1333500" cy="60437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0AA466-F8B4-4064-9F5F-F8DCE9CA0D3B}"/>
              </a:ext>
            </a:extLst>
          </p:cNvPr>
          <p:cNvSpPr/>
          <p:nvPr/>
        </p:nvSpPr>
        <p:spPr>
          <a:xfrm>
            <a:off x="762000" y="3209498"/>
            <a:ext cx="1600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Depth of modulation 0.8~1.0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1C4B5E0-8D99-4E0E-8C49-9F2C54B41556}"/>
              </a:ext>
            </a:extLst>
          </p:cNvPr>
          <p:cNvSpPr/>
          <p:nvPr/>
        </p:nvSpPr>
        <p:spPr>
          <a:xfrm>
            <a:off x="4352698" y="3229403"/>
            <a:ext cx="1448960" cy="838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Tukey Window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3D128546-B0BD-4420-8369-7E46F3B7D7F8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4157336" y="2596603"/>
            <a:ext cx="919842" cy="6328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72D1C4CC-181D-48AB-94BC-0D4A6F6BA8A4}"/>
              </a:ext>
            </a:extLst>
          </p:cNvPr>
          <p:cNvCxnSpPr>
            <a:cxnSpLocks/>
            <a:endCxn id="20" idx="0"/>
          </p:cNvCxnSpPr>
          <p:nvPr/>
        </p:nvCxnSpPr>
        <p:spPr>
          <a:xfrm flipH="1">
            <a:off x="3177192" y="2605123"/>
            <a:ext cx="165152" cy="62428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F7448897-0DE3-4729-A83A-AAAF293EBA2A}"/>
              </a:ext>
            </a:extLst>
          </p:cNvPr>
          <p:cNvSpPr/>
          <p:nvPr/>
        </p:nvSpPr>
        <p:spPr>
          <a:xfrm>
            <a:off x="2510442" y="3229403"/>
            <a:ext cx="1333500" cy="838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Baseband Signal</a:t>
            </a: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F7372536-80E3-4B4F-8E43-C2C7BF017147}"/>
              </a:ext>
            </a:extLst>
          </p:cNvPr>
          <p:cNvSpPr/>
          <p:nvPr/>
        </p:nvSpPr>
        <p:spPr>
          <a:xfrm>
            <a:off x="6477000" y="3229403"/>
            <a:ext cx="1448960" cy="838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Carrier Frequency</a:t>
            </a: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16D210F0-1A54-4DE5-BDBD-93BE8C032719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5300060" y="2625028"/>
            <a:ext cx="1901420" cy="60437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9FB96DC7-D393-434C-893F-F6910C3958C1}"/>
              </a:ext>
            </a:extLst>
          </p:cNvPr>
          <p:cNvCxnSpPr>
            <a:cxnSpLocks/>
          </p:cNvCxnSpPr>
          <p:nvPr/>
        </p:nvCxnSpPr>
        <p:spPr>
          <a:xfrm>
            <a:off x="1506021" y="4172466"/>
            <a:ext cx="0" cy="100913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6CD585AB-02C4-4CE2-8C6E-6CB95992D064}"/>
              </a:ext>
            </a:extLst>
          </p:cNvPr>
          <p:cNvCxnSpPr>
            <a:cxnSpLocks/>
          </p:cNvCxnSpPr>
          <p:nvPr/>
        </p:nvCxnSpPr>
        <p:spPr>
          <a:xfrm>
            <a:off x="5067573" y="4172466"/>
            <a:ext cx="0" cy="100913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D559295E-2D0F-4820-AC5D-A1E0446258BC}"/>
              </a:ext>
            </a:extLst>
          </p:cNvPr>
          <p:cNvCxnSpPr>
            <a:cxnSpLocks/>
          </p:cNvCxnSpPr>
          <p:nvPr/>
        </p:nvCxnSpPr>
        <p:spPr>
          <a:xfrm>
            <a:off x="7236504" y="4172466"/>
            <a:ext cx="0" cy="100913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7B81FAF4-45C3-4046-AF9E-253671C5F255}"/>
                  </a:ext>
                </a:extLst>
              </p:cNvPr>
              <p:cNvSpPr txBox="1"/>
              <p:nvPr/>
            </p:nvSpPr>
            <p:spPr>
              <a:xfrm>
                <a:off x="4439544" y="5286463"/>
                <a:ext cx="127429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7B81FAF4-45C3-4046-AF9E-253671C5F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544" y="5286463"/>
                <a:ext cx="1274296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E06D0EAA-65C0-46C8-BF46-A1F9C8AD9874}"/>
                  </a:ext>
                </a:extLst>
              </p:cNvPr>
              <p:cNvSpPr txBox="1"/>
              <p:nvPr/>
            </p:nvSpPr>
            <p:spPr>
              <a:xfrm>
                <a:off x="868873" y="5306368"/>
                <a:ext cx="127429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E06D0EAA-65C0-46C8-BF46-A1F9C8AD9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873" y="5306368"/>
                <a:ext cx="1274296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838D0E82-D73D-426C-B418-B2828623E3C8}"/>
                  </a:ext>
                </a:extLst>
              </p:cNvPr>
              <p:cNvSpPr txBox="1"/>
              <p:nvPr/>
            </p:nvSpPr>
            <p:spPr>
              <a:xfrm>
                <a:off x="6583519" y="5286463"/>
                <a:ext cx="127429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838D0E82-D73D-426C-B418-B2828623E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519" y="5286463"/>
                <a:ext cx="1274296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矩形 44">
            <a:extLst>
              <a:ext uri="{FF2B5EF4-FFF2-40B4-BE49-F238E27FC236}">
                <a16:creationId xmlns:a16="http://schemas.microsoft.com/office/drawing/2014/main" id="{812C52DC-056E-48E9-B0F5-CDD5E42AA09E}"/>
              </a:ext>
            </a:extLst>
          </p:cNvPr>
          <p:cNvSpPr/>
          <p:nvPr/>
        </p:nvSpPr>
        <p:spPr>
          <a:xfrm>
            <a:off x="0" y="4419600"/>
            <a:ext cx="9144000" cy="31265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 Key Factors</a:t>
            </a:r>
          </a:p>
        </p:txBody>
      </p:sp>
    </p:spTree>
    <p:extLst>
      <p:ext uri="{BB962C8B-B14F-4D97-AF65-F5344CB8AC3E}">
        <p14:creationId xmlns:p14="http://schemas.microsoft.com/office/powerpoint/2010/main" val="85321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1" grpId="0" animBg="1"/>
      <p:bldP spid="20" grpId="0" animBg="1"/>
      <p:bldP spid="30" grpId="0" animBg="1"/>
      <p:bldP spid="42" grpId="0"/>
      <p:bldP spid="43" grpId="0"/>
      <p:bldP spid="44" grpId="0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24" y="318466"/>
            <a:ext cx="7886700" cy="701674"/>
          </a:xfrm>
        </p:spPr>
        <p:txBody>
          <a:bodyPr/>
          <a:lstStyle/>
          <a:p>
            <a:r>
              <a:rPr lang="en-US" dirty="0"/>
              <a:t>Feasibility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7BCF511-D1B9-40E2-9A43-292CB40B1030}"/>
              </a:ext>
            </a:extLst>
          </p:cNvPr>
          <p:cNvSpPr txBox="1"/>
          <p:nvPr/>
        </p:nvSpPr>
        <p:spPr>
          <a:xfrm>
            <a:off x="541773" y="904515"/>
            <a:ext cx="5315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tackle the 3 factors, we can attack phones as below:</a:t>
            </a: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C511D6B0-220B-43AF-91A2-A1099D3753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613705"/>
              </p:ext>
            </p:extLst>
          </p:nvPr>
        </p:nvGraphicFramePr>
        <p:xfrm>
          <a:off x="644351" y="1468659"/>
          <a:ext cx="7620001" cy="5198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3388154587"/>
                    </a:ext>
                  </a:extLst>
                </a:gridCol>
                <a:gridCol w="1218414">
                  <a:extLst>
                    <a:ext uri="{9D8B030D-6E8A-4147-A177-3AD203B41FA5}">
                      <a16:colId xmlns:a16="http://schemas.microsoft.com/office/drawing/2014/main" val="4069414017"/>
                    </a:ext>
                  </a:extLst>
                </a:gridCol>
                <a:gridCol w="1256907">
                  <a:extLst>
                    <a:ext uri="{9D8B030D-6E8A-4147-A177-3AD203B41FA5}">
                      <a16:colId xmlns:a16="http://schemas.microsoft.com/office/drawing/2014/main" val="387860612"/>
                    </a:ext>
                  </a:extLst>
                </a:gridCol>
                <a:gridCol w="1099795">
                  <a:extLst>
                    <a:ext uri="{9D8B030D-6E8A-4147-A177-3AD203B41FA5}">
                      <a16:colId xmlns:a16="http://schemas.microsoft.com/office/drawing/2014/main" val="1601044587"/>
                    </a:ext>
                  </a:extLst>
                </a:gridCol>
                <a:gridCol w="1256907">
                  <a:extLst>
                    <a:ext uri="{9D8B030D-6E8A-4147-A177-3AD203B41FA5}">
                      <a16:colId xmlns:a16="http://schemas.microsoft.com/office/drawing/2014/main" val="1531259509"/>
                    </a:ext>
                  </a:extLst>
                </a:gridCol>
                <a:gridCol w="1492578">
                  <a:extLst>
                    <a:ext uri="{9D8B030D-6E8A-4147-A177-3AD203B41FA5}">
                      <a16:colId xmlns:a16="http://schemas.microsoft.com/office/drawing/2014/main" val="1920246464"/>
                    </a:ext>
                  </a:extLst>
                </a:gridCol>
              </a:tblGrid>
              <a:tr h="414688"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Manufacture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Model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Assistants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Attacks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667722"/>
                  </a:ext>
                </a:extLst>
              </a:tr>
              <a:tr h="4146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Recording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Activation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Recognition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559285"/>
                  </a:ext>
                </a:extLst>
              </a:tr>
              <a:tr h="45867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Google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Pixel 1, 2,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Google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550555"/>
                  </a:ext>
                </a:extLst>
              </a:tr>
              <a:tr h="458671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Moto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Google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938773"/>
                  </a:ext>
                </a:extLst>
              </a:tr>
              <a:tr h="458671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Z4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Google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141620"/>
                  </a:ext>
                </a:extLst>
              </a:tr>
              <a:tr h="458671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Samsung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Galaxy S7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Google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2888184"/>
                  </a:ext>
                </a:extLst>
              </a:tr>
              <a:tr h="458671"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158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Galaxy S9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Google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9847120"/>
                  </a:ext>
                </a:extLst>
              </a:tr>
              <a:tr h="458671"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158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Galaxy Note 10+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Google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5730509"/>
                  </a:ext>
                </a:extLst>
              </a:tr>
              <a:tr h="45867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Xiaomi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158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Mi 5,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Google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6567073"/>
                  </a:ext>
                </a:extLst>
              </a:tr>
              <a:tr h="45867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Huawei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158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Honor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Google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4779473"/>
                  </a:ext>
                </a:extLst>
              </a:tr>
              <a:tr h="45867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Apple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58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iPhone 5, 5s, 6+, X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Siri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586252"/>
                  </a:ext>
                </a:extLst>
              </a:tr>
            </a:tbl>
          </a:graphicData>
        </a:graphic>
      </p:graphicFrame>
      <p:pic>
        <p:nvPicPr>
          <p:cNvPr id="7" name="图形 6" descr="复选标记">
            <a:extLst>
              <a:ext uri="{FF2B5EF4-FFF2-40B4-BE49-F238E27FC236}">
                <a16:creationId xmlns:a16="http://schemas.microsoft.com/office/drawing/2014/main" id="{1907D141-CDC0-41AD-A101-B9E33C944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4400" y="2222618"/>
            <a:ext cx="457200" cy="457200"/>
          </a:xfrm>
          <a:prstGeom prst="rect">
            <a:avLst/>
          </a:prstGeom>
        </p:spPr>
      </p:pic>
      <p:pic>
        <p:nvPicPr>
          <p:cNvPr id="10" name="图形 9" descr="关闭">
            <a:extLst>
              <a:ext uri="{FF2B5EF4-FFF2-40B4-BE49-F238E27FC236}">
                <a16:creationId xmlns:a16="http://schemas.microsoft.com/office/drawing/2014/main" id="{3156DB84-924B-4FB5-9CC5-F8A163682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21888" y="4626026"/>
            <a:ext cx="457200" cy="457200"/>
          </a:xfrm>
          <a:prstGeom prst="rect">
            <a:avLst/>
          </a:prstGeom>
        </p:spPr>
      </p:pic>
      <p:pic>
        <p:nvPicPr>
          <p:cNvPr id="11" name="图形 10" descr="关闭">
            <a:extLst>
              <a:ext uri="{FF2B5EF4-FFF2-40B4-BE49-F238E27FC236}">
                <a16:creationId xmlns:a16="http://schemas.microsoft.com/office/drawing/2014/main" id="{9B1A4981-58D3-4DC5-BD55-AA0B35301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5629" y="4626026"/>
            <a:ext cx="457200" cy="457200"/>
          </a:xfrm>
          <a:prstGeom prst="rect">
            <a:avLst/>
          </a:prstGeom>
        </p:spPr>
      </p:pic>
      <p:pic>
        <p:nvPicPr>
          <p:cNvPr id="12" name="图形 11" descr="关闭">
            <a:extLst>
              <a:ext uri="{FF2B5EF4-FFF2-40B4-BE49-F238E27FC236}">
                <a16:creationId xmlns:a16="http://schemas.microsoft.com/office/drawing/2014/main" id="{41D71D3D-84E1-445C-A8BB-D481D25BFE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17229" y="4621839"/>
            <a:ext cx="457200" cy="457200"/>
          </a:xfrm>
          <a:prstGeom prst="rect">
            <a:avLst/>
          </a:prstGeom>
        </p:spPr>
      </p:pic>
      <p:pic>
        <p:nvPicPr>
          <p:cNvPr id="13" name="图形 12" descr="复选标记">
            <a:extLst>
              <a:ext uri="{FF2B5EF4-FFF2-40B4-BE49-F238E27FC236}">
                <a16:creationId xmlns:a16="http://schemas.microsoft.com/office/drawing/2014/main" id="{004CBBF2-FEBF-4D01-ACDB-D360448F1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0605" y="2262634"/>
            <a:ext cx="457200" cy="457200"/>
          </a:xfrm>
          <a:prstGeom prst="rect">
            <a:avLst/>
          </a:prstGeom>
        </p:spPr>
      </p:pic>
      <p:pic>
        <p:nvPicPr>
          <p:cNvPr id="14" name="图形 13" descr="复选标记">
            <a:extLst>
              <a:ext uri="{FF2B5EF4-FFF2-40B4-BE49-F238E27FC236}">
                <a16:creationId xmlns:a16="http://schemas.microsoft.com/office/drawing/2014/main" id="{937C2BBE-FD4E-4BC2-9FE1-E85E3A377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7229" y="2241700"/>
            <a:ext cx="457200" cy="457200"/>
          </a:xfrm>
          <a:prstGeom prst="rect">
            <a:avLst/>
          </a:prstGeom>
        </p:spPr>
      </p:pic>
      <p:pic>
        <p:nvPicPr>
          <p:cNvPr id="15" name="图形 14" descr="复选标记">
            <a:extLst>
              <a:ext uri="{FF2B5EF4-FFF2-40B4-BE49-F238E27FC236}">
                <a16:creationId xmlns:a16="http://schemas.microsoft.com/office/drawing/2014/main" id="{AF1F66B8-8162-4A72-AFF7-EEC43F675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1888" y="2715458"/>
            <a:ext cx="457200" cy="457200"/>
          </a:xfrm>
          <a:prstGeom prst="rect">
            <a:avLst/>
          </a:prstGeom>
        </p:spPr>
      </p:pic>
      <p:pic>
        <p:nvPicPr>
          <p:cNvPr id="16" name="图形 15" descr="复选标记">
            <a:extLst>
              <a:ext uri="{FF2B5EF4-FFF2-40B4-BE49-F238E27FC236}">
                <a16:creationId xmlns:a16="http://schemas.microsoft.com/office/drawing/2014/main" id="{266DE135-C846-4756-9A12-2864227C1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8093" y="2710550"/>
            <a:ext cx="457200" cy="457200"/>
          </a:xfrm>
          <a:prstGeom prst="rect">
            <a:avLst/>
          </a:prstGeom>
        </p:spPr>
      </p:pic>
      <p:pic>
        <p:nvPicPr>
          <p:cNvPr id="17" name="图形 16" descr="复选标记">
            <a:extLst>
              <a:ext uri="{FF2B5EF4-FFF2-40B4-BE49-F238E27FC236}">
                <a16:creationId xmlns:a16="http://schemas.microsoft.com/office/drawing/2014/main" id="{BC1E5A08-8C4E-4A00-9BF3-503D5A74E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7229" y="2724590"/>
            <a:ext cx="457200" cy="457200"/>
          </a:xfrm>
          <a:prstGeom prst="rect">
            <a:avLst/>
          </a:prstGeom>
        </p:spPr>
      </p:pic>
      <p:pic>
        <p:nvPicPr>
          <p:cNvPr id="18" name="图形 17" descr="复选标记">
            <a:extLst>
              <a:ext uri="{FF2B5EF4-FFF2-40B4-BE49-F238E27FC236}">
                <a16:creationId xmlns:a16="http://schemas.microsoft.com/office/drawing/2014/main" id="{55DC7732-E6BD-4006-940C-65D493FF0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1888" y="3150031"/>
            <a:ext cx="457200" cy="457200"/>
          </a:xfrm>
          <a:prstGeom prst="rect">
            <a:avLst/>
          </a:prstGeom>
        </p:spPr>
      </p:pic>
      <p:pic>
        <p:nvPicPr>
          <p:cNvPr id="19" name="图形 18" descr="复选标记">
            <a:extLst>
              <a:ext uri="{FF2B5EF4-FFF2-40B4-BE49-F238E27FC236}">
                <a16:creationId xmlns:a16="http://schemas.microsoft.com/office/drawing/2014/main" id="{F53280FA-5F61-4271-8245-F7202868D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8044" y="3181790"/>
            <a:ext cx="457200" cy="457200"/>
          </a:xfrm>
          <a:prstGeom prst="rect">
            <a:avLst/>
          </a:prstGeom>
        </p:spPr>
      </p:pic>
      <p:pic>
        <p:nvPicPr>
          <p:cNvPr id="20" name="图形 19" descr="复选标记">
            <a:extLst>
              <a:ext uri="{FF2B5EF4-FFF2-40B4-BE49-F238E27FC236}">
                <a16:creationId xmlns:a16="http://schemas.microsoft.com/office/drawing/2014/main" id="{917A81BE-86AF-42FB-BC42-F73A473D2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7229" y="3198859"/>
            <a:ext cx="457200" cy="457200"/>
          </a:xfrm>
          <a:prstGeom prst="rect">
            <a:avLst/>
          </a:prstGeom>
        </p:spPr>
      </p:pic>
      <p:pic>
        <p:nvPicPr>
          <p:cNvPr id="21" name="图形 20" descr="复选标记">
            <a:extLst>
              <a:ext uri="{FF2B5EF4-FFF2-40B4-BE49-F238E27FC236}">
                <a16:creationId xmlns:a16="http://schemas.microsoft.com/office/drawing/2014/main" id="{321B4C66-D14B-4757-8D2A-FBE17C5BE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1888" y="3584604"/>
            <a:ext cx="457200" cy="457200"/>
          </a:xfrm>
          <a:prstGeom prst="rect">
            <a:avLst/>
          </a:prstGeom>
        </p:spPr>
      </p:pic>
      <p:pic>
        <p:nvPicPr>
          <p:cNvPr id="22" name="图形 21" descr="复选标记">
            <a:extLst>
              <a:ext uri="{FF2B5EF4-FFF2-40B4-BE49-F238E27FC236}">
                <a16:creationId xmlns:a16="http://schemas.microsoft.com/office/drawing/2014/main" id="{ED29EDD3-DC0B-4898-B4FC-FF6318243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6494" y="4101661"/>
            <a:ext cx="457200" cy="457200"/>
          </a:xfrm>
          <a:prstGeom prst="rect">
            <a:avLst/>
          </a:prstGeom>
        </p:spPr>
      </p:pic>
      <p:pic>
        <p:nvPicPr>
          <p:cNvPr id="23" name="图形 22" descr="复选标记">
            <a:extLst>
              <a:ext uri="{FF2B5EF4-FFF2-40B4-BE49-F238E27FC236}">
                <a16:creationId xmlns:a16="http://schemas.microsoft.com/office/drawing/2014/main" id="{BF16D66A-AB27-4F91-A382-B53283D44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8093" y="3604444"/>
            <a:ext cx="457200" cy="457200"/>
          </a:xfrm>
          <a:prstGeom prst="rect">
            <a:avLst/>
          </a:prstGeom>
        </p:spPr>
      </p:pic>
      <p:pic>
        <p:nvPicPr>
          <p:cNvPr id="24" name="图形 23" descr="复选标记">
            <a:extLst>
              <a:ext uri="{FF2B5EF4-FFF2-40B4-BE49-F238E27FC236}">
                <a16:creationId xmlns:a16="http://schemas.microsoft.com/office/drawing/2014/main" id="{7B4164C4-8795-4E67-8E88-CA72B0709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5629" y="4125156"/>
            <a:ext cx="457200" cy="457200"/>
          </a:xfrm>
          <a:prstGeom prst="rect">
            <a:avLst/>
          </a:prstGeom>
        </p:spPr>
      </p:pic>
      <p:pic>
        <p:nvPicPr>
          <p:cNvPr id="25" name="图形 24" descr="复选标记">
            <a:extLst>
              <a:ext uri="{FF2B5EF4-FFF2-40B4-BE49-F238E27FC236}">
                <a16:creationId xmlns:a16="http://schemas.microsoft.com/office/drawing/2014/main" id="{53D11B61-8C2B-4207-BE9A-FD6628970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9323" y="4097363"/>
            <a:ext cx="457200" cy="457200"/>
          </a:xfrm>
          <a:prstGeom prst="rect">
            <a:avLst/>
          </a:prstGeom>
        </p:spPr>
      </p:pic>
      <p:pic>
        <p:nvPicPr>
          <p:cNvPr id="26" name="图形 25" descr="复选标记">
            <a:extLst>
              <a:ext uri="{FF2B5EF4-FFF2-40B4-BE49-F238E27FC236}">
                <a16:creationId xmlns:a16="http://schemas.microsoft.com/office/drawing/2014/main" id="{73A9D241-6E6B-491E-9A23-FC4AC7A0B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7229" y="3640163"/>
            <a:ext cx="457200" cy="457200"/>
          </a:xfrm>
          <a:prstGeom prst="rect">
            <a:avLst/>
          </a:prstGeom>
        </p:spPr>
      </p:pic>
      <p:pic>
        <p:nvPicPr>
          <p:cNvPr id="27" name="图形 26" descr="复选标记">
            <a:extLst>
              <a:ext uri="{FF2B5EF4-FFF2-40B4-BE49-F238E27FC236}">
                <a16:creationId xmlns:a16="http://schemas.microsoft.com/office/drawing/2014/main" id="{F64F7189-A9B7-402B-A8E8-0A4498E76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4078" y="5150391"/>
            <a:ext cx="457200" cy="457200"/>
          </a:xfrm>
          <a:prstGeom prst="rect">
            <a:avLst/>
          </a:prstGeom>
        </p:spPr>
      </p:pic>
      <p:pic>
        <p:nvPicPr>
          <p:cNvPr id="28" name="图形 27" descr="复选标记">
            <a:extLst>
              <a:ext uri="{FF2B5EF4-FFF2-40B4-BE49-F238E27FC236}">
                <a16:creationId xmlns:a16="http://schemas.microsoft.com/office/drawing/2014/main" id="{43941F4D-13D9-432F-8830-EE8547F55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0332" y="5155303"/>
            <a:ext cx="457200" cy="457200"/>
          </a:xfrm>
          <a:prstGeom prst="rect">
            <a:avLst/>
          </a:prstGeom>
        </p:spPr>
      </p:pic>
      <p:pic>
        <p:nvPicPr>
          <p:cNvPr id="29" name="图形 28" descr="复选标记">
            <a:extLst>
              <a:ext uri="{FF2B5EF4-FFF2-40B4-BE49-F238E27FC236}">
                <a16:creationId xmlns:a16="http://schemas.microsoft.com/office/drawing/2014/main" id="{4F5A8AF6-4C5F-47E1-9286-DC1FF5FFA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7229" y="5155303"/>
            <a:ext cx="457200" cy="457200"/>
          </a:xfrm>
          <a:prstGeom prst="rect">
            <a:avLst/>
          </a:prstGeom>
        </p:spPr>
      </p:pic>
      <p:pic>
        <p:nvPicPr>
          <p:cNvPr id="30" name="图形 29" descr="复选标记">
            <a:extLst>
              <a:ext uri="{FF2B5EF4-FFF2-40B4-BE49-F238E27FC236}">
                <a16:creationId xmlns:a16="http://schemas.microsoft.com/office/drawing/2014/main" id="{14526247-7385-41A5-BBE9-9B88A8DAD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4078" y="5620604"/>
            <a:ext cx="457200" cy="457200"/>
          </a:xfrm>
          <a:prstGeom prst="rect">
            <a:avLst/>
          </a:prstGeom>
        </p:spPr>
      </p:pic>
      <p:pic>
        <p:nvPicPr>
          <p:cNvPr id="31" name="图形 30" descr="复选标记">
            <a:extLst>
              <a:ext uri="{FF2B5EF4-FFF2-40B4-BE49-F238E27FC236}">
                <a16:creationId xmlns:a16="http://schemas.microsoft.com/office/drawing/2014/main" id="{EE053AC4-D2EB-4702-AFFD-9ED5E418F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0332" y="5600849"/>
            <a:ext cx="457200" cy="457200"/>
          </a:xfrm>
          <a:prstGeom prst="rect">
            <a:avLst/>
          </a:prstGeom>
        </p:spPr>
      </p:pic>
      <p:pic>
        <p:nvPicPr>
          <p:cNvPr id="32" name="图形 31" descr="复选标记">
            <a:extLst>
              <a:ext uri="{FF2B5EF4-FFF2-40B4-BE49-F238E27FC236}">
                <a16:creationId xmlns:a16="http://schemas.microsoft.com/office/drawing/2014/main" id="{7FEF488D-3D63-45F8-A8DB-4A4F0CE00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7229" y="5570410"/>
            <a:ext cx="457200" cy="457200"/>
          </a:xfrm>
          <a:prstGeom prst="rect">
            <a:avLst/>
          </a:prstGeom>
        </p:spPr>
      </p:pic>
      <p:pic>
        <p:nvPicPr>
          <p:cNvPr id="34" name="图形 33" descr="复选标记">
            <a:extLst>
              <a:ext uri="{FF2B5EF4-FFF2-40B4-BE49-F238E27FC236}">
                <a16:creationId xmlns:a16="http://schemas.microsoft.com/office/drawing/2014/main" id="{E3387072-6CEB-4ACF-AE33-CDAF66C6E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4078" y="6132950"/>
            <a:ext cx="457200" cy="457200"/>
          </a:xfrm>
          <a:prstGeom prst="rect">
            <a:avLst/>
          </a:prstGeom>
        </p:spPr>
      </p:pic>
      <p:pic>
        <p:nvPicPr>
          <p:cNvPr id="35" name="图形 34" descr="复选标记">
            <a:extLst>
              <a:ext uri="{FF2B5EF4-FFF2-40B4-BE49-F238E27FC236}">
                <a16:creationId xmlns:a16="http://schemas.microsoft.com/office/drawing/2014/main" id="{BE4B2D08-9E18-48FA-BC01-CD0384351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0332" y="6113195"/>
            <a:ext cx="457200" cy="457200"/>
          </a:xfrm>
          <a:prstGeom prst="rect">
            <a:avLst/>
          </a:prstGeom>
        </p:spPr>
      </p:pic>
      <p:pic>
        <p:nvPicPr>
          <p:cNvPr id="36" name="图形 35" descr="复选标记">
            <a:extLst>
              <a:ext uri="{FF2B5EF4-FFF2-40B4-BE49-F238E27FC236}">
                <a16:creationId xmlns:a16="http://schemas.microsoft.com/office/drawing/2014/main" id="{95B6AFF6-FB2B-49E6-ACE7-2267ADAB3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7229" y="608275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72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24" y="318466"/>
            <a:ext cx="7886700" cy="701674"/>
          </a:xfrm>
        </p:spPr>
        <p:txBody>
          <a:bodyPr/>
          <a:lstStyle/>
          <a:p>
            <a:r>
              <a:rPr lang="en-US" dirty="0"/>
              <a:t>Attack System Design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2A494A2-0F24-4E56-9E32-B0FD89D061B9}"/>
              </a:ext>
            </a:extLst>
          </p:cNvPr>
          <p:cNvSpPr/>
          <p:nvPr/>
        </p:nvSpPr>
        <p:spPr>
          <a:xfrm>
            <a:off x="304800" y="4403271"/>
            <a:ext cx="1371600" cy="533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Voice</a:t>
            </a:r>
          </a:p>
          <a:p>
            <a:pPr algn="ctr"/>
            <a:r>
              <a:rPr lang="en-US" dirty="0"/>
              <a:t>Commands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B57C131-5BBD-45F2-8839-667103D6BBC2}"/>
              </a:ext>
            </a:extLst>
          </p:cNvPr>
          <p:cNvSpPr/>
          <p:nvPr/>
        </p:nvSpPr>
        <p:spPr>
          <a:xfrm>
            <a:off x="1866481" y="4403271"/>
            <a:ext cx="990600" cy="533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TTS </a:t>
            </a:r>
          </a:p>
          <a:p>
            <a:pPr algn="ctr"/>
            <a:r>
              <a:rPr lang="en-US" dirty="0"/>
              <a:t>Module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47B2093-3C78-4E08-96DD-2C001DB2B916}"/>
              </a:ext>
            </a:extLst>
          </p:cNvPr>
          <p:cNvSpPr/>
          <p:nvPr/>
        </p:nvSpPr>
        <p:spPr>
          <a:xfrm>
            <a:off x="3047162" y="4403271"/>
            <a:ext cx="1067637" cy="533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Speech Synthesis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09E0789-C6AA-4C64-AB42-24E594C38117}"/>
              </a:ext>
            </a:extLst>
          </p:cNvPr>
          <p:cNvSpPr/>
          <p:nvPr/>
        </p:nvSpPr>
        <p:spPr>
          <a:xfrm>
            <a:off x="3014085" y="3429000"/>
            <a:ext cx="1133790" cy="533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Voice</a:t>
            </a:r>
          </a:p>
          <a:p>
            <a:pPr algn="ctr"/>
            <a:r>
              <a:rPr lang="en-US" dirty="0"/>
              <a:t>Recording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D1E0CDF2-2821-4BFB-9A97-183F9726A39F}"/>
              </a:ext>
            </a:extLst>
          </p:cNvPr>
          <p:cNvSpPr/>
          <p:nvPr/>
        </p:nvSpPr>
        <p:spPr>
          <a:xfrm>
            <a:off x="5100376" y="4389712"/>
            <a:ext cx="1219201" cy="5334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Signal</a:t>
            </a:r>
          </a:p>
          <a:p>
            <a:pPr algn="ctr"/>
            <a:r>
              <a:rPr lang="en-US" dirty="0"/>
              <a:t>Processor</a:t>
            </a:r>
          </a:p>
        </p:txBody>
      </p:sp>
      <p:pic>
        <p:nvPicPr>
          <p:cNvPr id="13" name="图形 12" descr="无线话筒">
            <a:extLst>
              <a:ext uri="{FF2B5EF4-FFF2-40B4-BE49-F238E27FC236}">
                <a16:creationId xmlns:a16="http://schemas.microsoft.com/office/drawing/2014/main" id="{DCCB8B4B-63E7-4297-9316-2123A8832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0615" y="3098541"/>
            <a:ext cx="762000" cy="7620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21AD2FB-C2A4-4531-92C8-2B7C9491FE8C}"/>
              </a:ext>
            </a:extLst>
          </p:cNvPr>
          <p:cNvSpPr/>
          <p:nvPr/>
        </p:nvSpPr>
        <p:spPr>
          <a:xfrm>
            <a:off x="7924802" y="4661177"/>
            <a:ext cx="304799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弧形 16">
            <a:extLst>
              <a:ext uri="{FF2B5EF4-FFF2-40B4-BE49-F238E27FC236}">
                <a16:creationId xmlns:a16="http://schemas.microsoft.com/office/drawing/2014/main" id="{1652410A-3DE1-4419-9201-77D096E76450}"/>
              </a:ext>
            </a:extLst>
          </p:cNvPr>
          <p:cNvSpPr/>
          <p:nvPr/>
        </p:nvSpPr>
        <p:spPr>
          <a:xfrm>
            <a:off x="8248651" y="4656413"/>
            <a:ext cx="183232" cy="152400"/>
          </a:xfrm>
          <a:prstGeom prst="arc">
            <a:avLst>
              <a:gd name="adj1" fmla="val 16200000"/>
              <a:gd name="adj2" fmla="val 5162412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弧形 17">
            <a:extLst>
              <a:ext uri="{FF2B5EF4-FFF2-40B4-BE49-F238E27FC236}">
                <a16:creationId xmlns:a16="http://schemas.microsoft.com/office/drawing/2014/main" id="{3769AB5B-A5B4-4F3F-B267-8C35B78C0DF3}"/>
              </a:ext>
            </a:extLst>
          </p:cNvPr>
          <p:cNvSpPr/>
          <p:nvPr/>
        </p:nvSpPr>
        <p:spPr>
          <a:xfrm>
            <a:off x="8248651" y="4688025"/>
            <a:ext cx="133349" cy="89177"/>
          </a:xfrm>
          <a:prstGeom prst="arc">
            <a:avLst>
              <a:gd name="adj1" fmla="val 16200000"/>
              <a:gd name="adj2" fmla="val 5162412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弧形 18">
            <a:extLst>
              <a:ext uri="{FF2B5EF4-FFF2-40B4-BE49-F238E27FC236}">
                <a16:creationId xmlns:a16="http://schemas.microsoft.com/office/drawing/2014/main" id="{127816C0-D51D-4313-9156-465E93F9C663}"/>
              </a:ext>
            </a:extLst>
          </p:cNvPr>
          <p:cNvSpPr/>
          <p:nvPr/>
        </p:nvSpPr>
        <p:spPr>
          <a:xfrm>
            <a:off x="8291512" y="4622419"/>
            <a:ext cx="219076" cy="220387"/>
          </a:xfrm>
          <a:prstGeom prst="arc">
            <a:avLst>
              <a:gd name="adj1" fmla="val 16200000"/>
              <a:gd name="adj2" fmla="val 5162412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弧形 19">
            <a:extLst>
              <a:ext uri="{FF2B5EF4-FFF2-40B4-BE49-F238E27FC236}">
                <a16:creationId xmlns:a16="http://schemas.microsoft.com/office/drawing/2014/main" id="{8805199B-0D15-4EC1-9B73-177B1F1494E0}"/>
              </a:ext>
            </a:extLst>
          </p:cNvPr>
          <p:cNvSpPr/>
          <p:nvPr/>
        </p:nvSpPr>
        <p:spPr>
          <a:xfrm rot="10800000">
            <a:off x="7710615" y="4656413"/>
            <a:ext cx="183232" cy="152400"/>
          </a:xfrm>
          <a:prstGeom prst="arc">
            <a:avLst>
              <a:gd name="adj1" fmla="val 16200000"/>
              <a:gd name="adj2" fmla="val 5162412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弧形 20">
            <a:extLst>
              <a:ext uri="{FF2B5EF4-FFF2-40B4-BE49-F238E27FC236}">
                <a16:creationId xmlns:a16="http://schemas.microsoft.com/office/drawing/2014/main" id="{CE63A166-1F4D-40E3-BB48-6038CAFEFCBC}"/>
              </a:ext>
            </a:extLst>
          </p:cNvPr>
          <p:cNvSpPr/>
          <p:nvPr/>
        </p:nvSpPr>
        <p:spPr>
          <a:xfrm rot="10800000">
            <a:off x="7780925" y="4688025"/>
            <a:ext cx="133349" cy="89177"/>
          </a:xfrm>
          <a:prstGeom prst="arc">
            <a:avLst>
              <a:gd name="adj1" fmla="val 16200000"/>
              <a:gd name="adj2" fmla="val 5162412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弧形 21">
            <a:extLst>
              <a:ext uri="{FF2B5EF4-FFF2-40B4-BE49-F238E27FC236}">
                <a16:creationId xmlns:a16="http://schemas.microsoft.com/office/drawing/2014/main" id="{53A5EFC6-6F57-4114-8E0A-F93AD3A754CF}"/>
              </a:ext>
            </a:extLst>
          </p:cNvPr>
          <p:cNvSpPr/>
          <p:nvPr/>
        </p:nvSpPr>
        <p:spPr>
          <a:xfrm rot="10800000">
            <a:off x="7643815" y="4622418"/>
            <a:ext cx="219076" cy="220387"/>
          </a:xfrm>
          <a:prstGeom prst="arc">
            <a:avLst>
              <a:gd name="adj1" fmla="val 16200000"/>
              <a:gd name="adj2" fmla="val 5162412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231117A1-0583-45C2-AA43-2D77346DB224}"/>
              </a:ext>
            </a:extLst>
          </p:cNvPr>
          <p:cNvCxnSpPr>
            <a:stCxn id="4" idx="3"/>
            <a:endCxn id="8" idx="1"/>
          </p:cNvCxnSpPr>
          <p:nvPr/>
        </p:nvCxnSpPr>
        <p:spPr>
          <a:xfrm>
            <a:off x="1676400" y="4669971"/>
            <a:ext cx="190081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DF298D41-5A95-49A5-8ADA-3B7EE70C286C}"/>
              </a:ext>
            </a:extLst>
          </p:cNvPr>
          <p:cNvCxnSpPr/>
          <p:nvPr/>
        </p:nvCxnSpPr>
        <p:spPr>
          <a:xfrm>
            <a:off x="2857081" y="4669971"/>
            <a:ext cx="190081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541F75A3-CBD6-4A43-9DB7-38B9CF1C0383}"/>
              </a:ext>
            </a:extLst>
          </p:cNvPr>
          <p:cNvCxnSpPr>
            <a:cxnSpLocks/>
            <a:stCxn id="11" idx="2"/>
            <a:endCxn id="10" idx="0"/>
          </p:cNvCxnSpPr>
          <p:nvPr/>
        </p:nvCxnSpPr>
        <p:spPr>
          <a:xfrm>
            <a:off x="3580980" y="3962400"/>
            <a:ext cx="1" cy="44087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16D44886-1247-45CF-A50A-24ED050AC391}"/>
              </a:ext>
            </a:extLst>
          </p:cNvPr>
          <p:cNvSpPr/>
          <p:nvPr/>
        </p:nvSpPr>
        <p:spPr>
          <a:xfrm>
            <a:off x="228600" y="3048000"/>
            <a:ext cx="4034416" cy="2286000"/>
          </a:xfrm>
          <a:prstGeom prst="rect">
            <a:avLst/>
          </a:prstGeom>
          <a:noFill/>
          <a:ln w="317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5FC5DF1-3EFB-4BD9-818E-16ACB46E722C}"/>
              </a:ext>
            </a:extLst>
          </p:cNvPr>
          <p:cNvSpPr/>
          <p:nvPr/>
        </p:nvSpPr>
        <p:spPr>
          <a:xfrm>
            <a:off x="4880985" y="3033057"/>
            <a:ext cx="4038600" cy="2286000"/>
          </a:xfrm>
          <a:prstGeom prst="rect">
            <a:avLst/>
          </a:prstGeom>
          <a:noFill/>
          <a:ln w="317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2366DF2-6956-4E69-BFA0-EB99C960D65A}"/>
              </a:ext>
            </a:extLst>
          </p:cNvPr>
          <p:cNvSpPr txBox="1"/>
          <p:nvPr/>
        </p:nvSpPr>
        <p:spPr>
          <a:xfrm>
            <a:off x="7543800" y="4914002"/>
            <a:ext cx="1217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Transducer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A6A91F6-C606-423D-A0EC-915A427D45A3}"/>
              </a:ext>
            </a:extLst>
          </p:cNvPr>
          <p:cNvSpPr txBox="1"/>
          <p:nvPr/>
        </p:nvSpPr>
        <p:spPr>
          <a:xfrm>
            <a:off x="7293127" y="3776300"/>
            <a:ext cx="159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Tapping Device</a:t>
            </a:r>
          </a:p>
        </p:txBody>
      </p:sp>
      <p:sp>
        <p:nvSpPr>
          <p:cNvPr id="33" name="箭头: 上下 32">
            <a:extLst>
              <a:ext uri="{FF2B5EF4-FFF2-40B4-BE49-F238E27FC236}">
                <a16:creationId xmlns:a16="http://schemas.microsoft.com/office/drawing/2014/main" id="{61235523-3369-4551-BE4B-8902FE7F641D}"/>
              </a:ext>
            </a:extLst>
          </p:cNvPr>
          <p:cNvSpPr/>
          <p:nvPr/>
        </p:nvSpPr>
        <p:spPr>
          <a:xfrm rot="5400000">
            <a:off x="4433255" y="4147360"/>
            <a:ext cx="332306" cy="990601"/>
          </a:xfrm>
          <a:prstGeom prst="upDownArrow">
            <a:avLst>
              <a:gd name="adj1" fmla="val 35726"/>
              <a:gd name="adj2" fmla="val 566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72C9CE32-31EB-4980-AA98-4ADD4B100461}"/>
              </a:ext>
            </a:extLst>
          </p:cNvPr>
          <p:cNvCxnSpPr>
            <a:stCxn id="5" idx="3"/>
          </p:cNvCxnSpPr>
          <p:nvPr/>
        </p:nvCxnSpPr>
        <p:spPr>
          <a:xfrm>
            <a:off x="6319577" y="4656413"/>
            <a:ext cx="1324238" cy="13558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连接符: 曲线 36">
            <a:extLst>
              <a:ext uri="{FF2B5EF4-FFF2-40B4-BE49-F238E27FC236}">
                <a16:creationId xmlns:a16="http://schemas.microsoft.com/office/drawing/2014/main" id="{FA716DD0-ED9F-46A0-BFEA-2434B663E009}"/>
              </a:ext>
            </a:extLst>
          </p:cNvPr>
          <p:cNvCxnSpPr>
            <a:stCxn id="13" idx="1"/>
          </p:cNvCxnSpPr>
          <p:nvPr/>
        </p:nvCxnSpPr>
        <p:spPr>
          <a:xfrm rot="10800000" flipV="1">
            <a:off x="6319577" y="3479541"/>
            <a:ext cx="1391038" cy="92373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B29E29D2-CA1E-4A23-96E7-DE56F35ADD49}"/>
              </a:ext>
            </a:extLst>
          </p:cNvPr>
          <p:cNvSpPr txBox="1"/>
          <p:nvPr/>
        </p:nvSpPr>
        <p:spPr>
          <a:xfrm>
            <a:off x="4904236" y="3784022"/>
            <a:ext cx="1511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Signal Modulation</a:t>
            </a:r>
          </a:p>
          <a:p>
            <a:r>
              <a:rPr lang="en-US" sz="1400" dirty="0"/>
              <a:t>&amp; Voice Recording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2B3BAEAE-2378-4112-96F3-920D004109F7}"/>
              </a:ext>
            </a:extLst>
          </p:cNvPr>
          <p:cNvSpPr txBox="1"/>
          <p:nvPr/>
        </p:nvSpPr>
        <p:spPr>
          <a:xfrm rot="19421258">
            <a:off x="6432593" y="3394046"/>
            <a:ext cx="1320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Voice Response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3653D581-711A-4F70-AFA9-0572F69288DF}"/>
              </a:ext>
            </a:extLst>
          </p:cNvPr>
          <p:cNvSpPr/>
          <p:nvPr/>
        </p:nvSpPr>
        <p:spPr>
          <a:xfrm>
            <a:off x="1600199" y="2286000"/>
            <a:ext cx="1256881" cy="4953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Controller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EE2C7CB-AB14-475D-B2CE-7D015FDB188F}"/>
              </a:ext>
            </a:extLst>
          </p:cNvPr>
          <p:cNvSpPr/>
          <p:nvPr/>
        </p:nvSpPr>
        <p:spPr>
          <a:xfrm>
            <a:off x="6271844" y="2293724"/>
            <a:ext cx="1652958" cy="4953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Attack Device Package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B8CE781-F258-4422-8E7D-DB69B33743CD}"/>
              </a:ext>
            </a:extLst>
          </p:cNvPr>
          <p:cNvSpPr txBox="1"/>
          <p:nvPr/>
        </p:nvSpPr>
        <p:spPr>
          <a:xfrm>
            <a:off x="1008813" y="4980549"/>
            <a:ext cx="304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Interactive Voice Commands</a:t>
            </a:r>
          </a:p>
        </p:txBody>
      </p:sp>
    </p:spTree>
    <p:extLst>
      <p:ext uri="{BB962C8B-B14F-4D97-AF65-F5344CB8AC3E}">
        <p14:creationId xmlns:p14="http://schemas.microsoft.com/office/powerpoint/2010/main" val="1290001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24" y="318466"/>
            <a:ext cx="7886700" cy="701674"/>
          </a:xfrm>
        </p:spPr>
        <p:txBody>
          <a:bodyPr/>
          <a:lstStyle/>
          <a:p>
            <a:r>
              <a:rPr lang="en-US" dirty="0"/>
              <a:t>Attacks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5483894-6BD0-4CE2-9234-57CC2A568B9D}"/>
              </a:ext>
            </a:extLst>
          </p:cNvPr>
          <p:cNvSpPr txBox="1"/>
          <p:nvPr/>
        </p:nvSpPr>
        <p:spPr>
          <a:xfrm>
            <a:off x="1524000" y="1403155"/>
            <a:ext cx="22860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SMS Passcode Hacking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CED363E-5D87-44D7-A42F-3DF87504A91B}"/>
              </a:ext>
            </a:extLst>
          </p:cNvPr>
          <p:cNvSpPr txBox="1"/>
          <p:nvPr/>
        </p:nvSpPr>
        <p:spPr>
          <a:xfrm>
            <a:off x="6248400" y="1403155"/>
            <a:ext cx="114300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Fraud Call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6D4A0AF-FDC3-402D-A1C3-DFFFD496B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72487"/>
            <a:ext cx="3461212" cy="50694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DD8609A-0DA1-46FA-8396-414DBD195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600" y="1787560"/>
            <a:ext cx="3766812" cy="48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04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24" y="318466"/>
            <a:ext cx="7886700" cy="701674"/>
          </a:xfrm>
        </p:spPr>
        <p:txBody>
          <a:bodyPr/>
          <a:lstStyle/>
          <a:p>
            <a:r>
              <a:rPr lang="en-US" dirty="0"/>
              <a:t>Stealthiness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7BCF511-D1B9-40E2-9A43-292CB40B1030}"/>
              </a:ext>
            </a:extLst>
          </p:cNvPr>
          <p:cNvSpPr txBox="1"/>
          <p:nvPr/>
        </p:nvSpPr>
        <p:spPr>
          <a:xfrm>
            <a:off x="609600" y="14478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cannot sense the attack: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sound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vibration</a:t>
            </a:r>
          </a:p>
        </p:txBody>
      </p:sp>
      <p:pic>
        <p:nvPicPr>
          <p:cNvPr id="3" name="Attack under a realistic scenario">
            <a:hlinkClick r:id="" action="ppaction://media"/>
            <a:extLst>
              <a:ext uri="{FF2B5EF4-FFF2-40B4-BE49-F238E27FC236}">
                <a16:creationId xmlns:a16="http://schemas.microsoft.com/office/drawing/2014/main" id="{A0FA4B48-09EB-4F15-BA19-C69153238E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6061" y="1981200"/>
            <a:ext cx="6381626" cy="3589665"/>
          </a:xfrm>
          <a:prstGeom prst="rect">
            <a:avLst/>
          </a:prstGeom>
        </p:spPr>
      </p:pic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B1456A07-07D4-49FD-8498-E01741DD99AE}"/>
              </a:ext>
            </a:extLst>
          </p:cNvPr>
          <p:cNvCxnSpPr>
            <a:cxnSpLocks/>
          </p:cNvCxnSpPr>
          <p:nvPr/>
        </p:nvCxnSpPr>
        <p:spPr>
          <a:xfrm flipV="1">
            <a:off x="5410200" y="5638800"/>
            <a:ext cx="0" cy="5334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A3E4E125-129F-4CFF-9A65-D828BA7CDE9F}"/>
              </a:ext>
            </a:extLst>
          </p:cNvPr>
          <p:cNvSpPr txBox="1"/>
          <p:nvPr/>
        </p:nvSpPr>
        <p:spPr>
          <a:xfrm>
            <a:off x="3048000" y="6200402"/>
            <a:ext cx="3953968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PZT transducer and waveform generator</a:t>
            </a:r>
          </a:p>
          <a:p>
            <a:r>
              <a:rPr lang="en-US" dirty="0"/>
              <a:t> are hide under the desk</a:t>
            </a:r>
          </a:p>
        </p:txBody>
      </p:sp>
    </p:spTree>
    <p:extLst>
      <p:ext uri="{BB962C8B-B14F-4D97-AF65-F5344CB8AC3E}">
        <p14:creationId xmlns:p14="http://schemas.microsoft.com/office/powerpoint/2010/main" val="183000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24" y="318466"/>
            <a:ext cx="7886700" cy="701674"/>
          </a:xfrm>
        </p:spPr>
        <p:txBody>
          <a:bodyPr/>
          <a:lstStyle/>
          <a:p>
            <a:r>
              <a:rPr lang="en-US" dirty="0"/>
              <a:t>Impact of Noise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9C5280C-B10A-4931-AB0D-3D6194135270}"/>
              </a:ext>
            </a:extLst>
          </p:cNvPr>
          <p:cNvSpPr txBox="1"/>
          <p:nvPr/>
        </p:nvSpPr>
        <p:spPr>
          <a:xfrm>
            <a:off x="1600200" y="2438400"/>
            <a:ext cx="150746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Google Pixel 1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9D09D17-A67A-4271-9BEC-7F84755264AD}"/>
              </a:ext>
            </a:extLst>
          </p:cNvPr>
          <p:cNvSpPr txBox="1"/>
          <p:nvPr/>
        </p:nvSpPr>
        <p:spPr>
          <a:xfrm>
            <a:off x="3657600" y="2299900"/>
            <a:ext cx="162769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Attack Distance</a:t>
            </a:r>
          </a:p>
          <a:p>
            <a:r>
              <a:rPr lang="en-US" dirty="0"/>
              <a:t>30cm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FCECA6A-98C9-4DE7-9BFC-5C477ADA7896}"/>
              </a:ext>
            </a:extLst>
          </p:cNvPr>
          <p:cNvSpPr txBox="1"/>
          <p:nvPr/>
        </p:nvSpPr>
        <p:spPr>
          <a:xfrm>
            <a:off x="5715000" y="2299900"/>
            <a:ext cx="152888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Attack Voltage</a:t>
            </a:r>
          </a:p>
          <a:p>
            <a:r>
              <a:rPr lang="en-US" dirty="0"/>
              <a:t>9V</a:t>
            </a:r>
          </a:p>
        </p:txBody>
      </p:sp>
      <p:graphicFrame>
        <p:nvGraphicFramePr>
          <p:cNvPr id="6" name="表格 7">
            <a:extLst>
              <a:ext uri="{FF2B5EF4-FFF2-40B4-BE49-F238E27FC236}">
                <a16:creationId xmlns:a16="http://schemas.microsoft.com/office/drawing/2014/main" id="{78345906-7A2C-4239-BF7F-95A818788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798839"/>
              </p:ext>
            </p:extLst>
          </p:nvPr>
        </p:nvGraphicFramePr>
        <p:xfrm>
          <a:off x="1152649" y="3440723"/>
          <a:ext cx="6391151" cy="148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16866">
                  <a:extLst>
                    <a:ext uri="{9D8B030D-6E8A-4147-A177-3AD203B41FA5}">
                      <a16:colId xmlns:a16="http://schemas.microsoft.com/office/drawing/2014/main" val="3249857385"/>
                    </a:ext>
                  </a:extLst>
                </a:gridCol>
                <a:gridCol w="1225488">
                  <a:extLst>
                    <a:ext uri="{9D8B030D-6E8A-4147-A177-3AD203B41FA5}">
                      <a16:colId xmlns:a16="http://schemas.microsoft.com/office/drawing/2014/main" val="2033890238"/>
                    </a:ext>
                  </a:extLst>
                </a:gridCol>
                <a:gridCol w="1429736">
                  <a:extLst>
                    <a:ext uri="{9D8B030D-6E8A-4147-A177-3AD203B41FA5}">
                      <a16:colId xmlns:a16="http://schemas.microsoft.com/office/drawing/2014/main" val="875267633"/>
                    </a:ext>
                  </a:extLst>
                </a:gridCol>
                <a:gridCol w="2519061">
                  <a:extLst>
                    <a:ext uri="{9D8B030D-6E8A-4147-A177-3AD203B41FA5}">
                      <a16:colId xmlns:a16="http://schemas.microsoft.com/office/drawing/2014/main" val="22627244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Scene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Noises (dB)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“OK google”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“Read my message”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083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55-65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647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Café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65-75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670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Restaurant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75-85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415062"/>
                  </a:ext>
                </a:extLst>
              </a:tr>
            </a:tbl>
          </a:graphicData>
        </a:graphic>
      </p:graphicFrame>
      <p:pic>
        <p:nvPicPr>
          <p:cNvPr id="5" name="Noise resistance">
            <a:hlinkClick r:id="" action="ppaction://media"/>
            <a:extLst>
              <a:ext uri="{FF2B5EF4-FFF2-40B4-BE49-F238E27FC236}">
                <a16:creationId xmlns:a16="http://schemas.microsoft.com/office/drawing/2014/main" id="{560ED212-68FB-4240-8C64-FDEF73102C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0079" y="1447800"/>
            <a:ext cx="2646865" cy="46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1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Voice Assistants</a:t>
            </a:r>
          </a:p>
        </p:txBody>
      </p:sp>
      <p:pic>
        <p:nvPicPr>
          <p:cNvPr id="4" name="内容占位符 3" descr="图片包含 游戏机, 光盘&#10;&#10;描述已自动生成">
            <a:extLst>
              <a:ext uri="{FF2B5EF4-FFF2-40B4-BE49-F238E27FC236}">
                <a16:creationId xmlns:a16="http://schemas.microsoft.com/office/drawing/2014/main" id="{B3577CAC-B5B8-4B3D-9EDC-BCFB84D5F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4577714" cy="2057400"/>
          </a:xfrm>
          <a:prstGeom prst="rect">
            <a:avLst/>
          </a:prstGeom>
        </p:spPr>
      </p:pic>
      <p:pic>
        <p:nvPicPr>
          <p:cNvPr id="5" name="内容占位符 4" descr="人手里拿着手机&#10;&#10;描述已自动生成">
            <a:extLst>
              <a:ext uri="{FF2B5EF4-FFF2-40B4-BE49-F238E27FC236}">
                <a16:creationId xmlns:a16="http://schemas.microsoft.com/office/drawing/2014/main" id="{31548C67-63FC-4F71-AB45-F357F9C57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038600"/>
            <a:ext cx="4038600" cy="2324101"/>
          </a:xfrm>
          <a:prstGeom prst="rect">
            <a:avLst/>
          </a:prstGeom>
        </p:spPr>
      </p:pic>
      <p:sp>
        <p:nvSpPr>
          <p:cNvPr id="6" name="箭头: 下 5">
            <a:extLst>
              <a:ext uri="{FF2B5EF4-FFF2-40B4-BE49-F238E27FC236}">
                <a16:creationId xmlns:a16="http://schemas.microsoft.com/office/drawing/2014/main" id="{464CE5A2-E165-447B-9866-A05E3BABB92C}"/>
              </a:ext>
            </a:extLst>
          </p:cNvPr>
          <p:cNvSpPr/>
          <p:nvPr/>
        </p:nvSpPr>
        <p:spPr>
          <a:xfrm>
            <a:off x="2366962" y="3377628"/>
            <a:ext cx="457200" cy="4572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箭头: 下 6">
            <a:extLst>
              <a:ext uri="{FF2B5EF4-FFF2-40B4-BE49-F238E27FC236}">
                <a16:creationId xmlns:a16="http://schemas.microsoft.com/office/drawing/2014/main" id="{B6BE1414-08F5-4599-9457-A232C35C3BC3}"/>
              </a:ext>
            </a:extLst>
          </p:cNvPr>
          <p:cNvSpPr/>
          <p:nvPr/>
        </p:nvSpPr>
        <p:spPr>
          <a:xfrm rot="14018777">
            <a:off x="4661876" y="3422319"/>
            <a:ext cx="457200" cy="66695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5DF3E61-5351-4575-AFBD-B96DBD63B284}"/>
              </a:ext>
            </a:extLst>
          </p:cNvPr>
          <p:cNvSpPr/>
          <p:nvPr/>
        </p:nvSpPr>
        <p:spPr>
          <a:xfrm>
            <a:off x="5562600" y="1905000"/>
            <a:ext cx="2438400" cy="762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Read my message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06B1F826-0FA1-403F-B466-6D012394A9F6}"/>
              </a:ext>
            </a:extLst>
          </p:cNvPr>
          <p:cNvSpPr/>
          <p:nvPr/>
        </p:nvSpPr>
        <p:spPr>
          <a:xfrm>
            <a:off x="5562600" y="2844228"/>
            <a:ext cx="24384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Take a selfie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374D015-BE42-4663-919F-1542ED577863}"/>
              </a:ext>
            </a:extLst>
          </p:cNvPr>
          <p:cNvSpPr/>
          <p:nvPr/>
        </p:nvSpPr>
        <p:spPr>
          <a:xfrm>
            <a:off x="5562600" y="3794343"/>
            <a:ext cx="24384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Calling Sam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DED8918-5184-4DB6-9441-EE9C1BA9D367}"/>
              </a:ext>
            </a:extLst>
          </p:cNvPr>
          <p:cNvSpPr/>
          <p:nvPr/>
        </p:nvSpPr>
        <p:spPr>
          <a:xfrm>
            <a:off x="5562600" y="4744458"/>
            <a:ext cx="2438400" cy="762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Send a message to Sam 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16374506-0D1A-4969-9CB1-B8F31266C066}"/>
              </a:ext>
            </a:extLst>
          </p:cNvPr>
          <p:cNvSpPr/>
          <p:nvPr/>
        </p:nvSpPr>
        <p:spPr>
          <a:xfrm>
            <a:off x="6705600" y="5618373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3C868318-7BB7-4F21-A05B-18B5B4A24755}"/>
              </a:ext>
            </a:extLst>
          </p:cNvPr>
          <p:cNvSpPr/>
          <p:nvPr/>
        </p:nvSpPr>
        <p:spPr>
          <a:xfrm>
            <a:off x="6705600" y="5943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38611379-15BA-46E7-AC56-529C39609394}"/>
              </a:ext>
            </a:extLst>
          </p:cNvPr>
          <p:cNvSpPr/>
          <p:nvPr/>
        </p:nvSpPr>
        <p:spPr>
          <a:xfrm>
            <a:off x="6705600" y="6354747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3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24" y="318466"/>
            <a:ext cx="7886700" cy="701674"/>
          </a:xfrm>
        </p:spPr>
        <p:txBody>
          <a:bodyPr/>
          <a:lstStyle/>
          <a:p>
            <a:r>
              <a:rPr lang="en-US" dirty="0"/>
              <a:t>Impact of Distance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365364D-090B-44A1-8888-31164F2C5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041526"/>
            <a:ext cx="3905961" cy="299085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2D62BA-7815-4BB0-985A-D2CA01E57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133600"/>
            <a:ext cx="3997455" cy="2990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1B824D9-0AC4-4E39-BC7F-71B4925EDD00}"/>
                  </a:ext>
                </a:extLst>
              </p:cNvPr>
              <p:cNvSpPr txBox="1"/>
              <p:nvPr/>
            </p:nvSpPr>
            <p:spPr>
              <a:xfrm>
                <a:off x="4953000" y="5257800"/>
                <a:ext cx="3186770" cy="36933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𝑖𝑛𝑐h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×30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𝑓𝑒𝑒𝑡</m:t>
                    </m:r>
                  </m:oMath>
                </a14:m>
                <a:r>
                  <a:rPr lang="en-US" dirty="0"/>
                  <a:t> Aluminum coil</a:t>
                </a: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1B824D9-0AC4-4E39-BC7F-71B4925ED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5257800"/>
                <a:ext cx="3186770" cy="369332"/>
              </a:xfrm>
              <a:prstGeom prst="rect">
                <a:avLst/>
              </a:prstGeom>
              <a:blipFill>
                <a:blip r:embed="rId5"/>
                <a:stretch>
                  <a:fillRect t="-9836" r="-765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12E5132D-9410-4ECA-9575-51B0D83740B8}"/>
              </a:ext>
            </a:extLst>
          </p:cNvPr>
          <p:cNvSpPr txBox="1"/>
          <p:nvPr/>
        </p:nvSpPr>
        <p:spPr>
          <a:xfrm>
            <a:off x="1752600" y="1524000"/>
            <a:ext cx="137249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No Amplifier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D2B6272-1215-40B0-88B6-0B910AC0D8D6}"/>
              </a:ext>
            </a:extLst>
          </p:cNvPr>
          <p:cNvSpPr txBox="1"/>
          <p:nvPr/>
        </p:nvSpPr>
        <p:spPr>
          <a:xfrm>
            <a:off x="5715000" y="1524000"/>
            <a:ext cx="155844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With Amplifier</a:t>
            </a:r>
          </a:p>
        </p:txBody>
      </p:sp>
    </p:spTree>
    <p:extLst>
      <p:ext uri="{BB962C8B-B14F-4D97-AF65-F5344CB8AC3E}">
        <p14:creationId xmlns:p14="http://schemas.microsoft.com/office/powerpoint/2010/main" val="824710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24" y="318466"/>
            <a:ext cx="7886700" cy="701674"/>
          </a:xfrm>
        </p:spPr>
        <p:txBody>
          <a:bodyPr/>
          <a:lstStyle/>
          <a:p>
            <a:r>
              <a:rPr lang="en-US" dirty="0"/>
              <a:t>Impact of Thickness</a:t>
            </a: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A5DC745F-392F-48E4-9684-74A39BE2A4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593891"/>
              </p:ext>
            </p:extLst>
          </p:nvPr>
        </p:nvGraphicFramePr>
        <p:xfrm>
          <a:off x="1352674" y="2080641"/>
          <a:ext cx="6096000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2341858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374433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395739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69504829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787400055"/>
                    </a:ext>
                  </a:extLst>
                </a:gridCol>
              </a:tblGrid>
              <a:tr h="293878">
                <a:tc>
                  <a:txBody>
                    <a:bodyPr/>
                    <a:lstStyle/>
                    <a:p>
                      <a:r>
                        <a:rPr lang="en-US" sz="1600" dirty="0"/>
                        <a:t>Thickness (inch)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Recognition Rate (9V)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158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Recognition Rate (30V)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158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Recognition Rate (9V)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158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Recognition Rate (30V)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37128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025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1/8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822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130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223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3/8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871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139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 or 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7863361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38C7F193-4663-432E-BFC4-9125257CB2BC}"/>
              </a:ext>
            </a:extLst>
          </p:cNvPr>
          <p:cNvSpPr/>
          <p:nvPr/>
        </p:nvSpPr>
        <p:spPr>
          <a:xfrm>
            <a:off x="2743200" y="1699641"/>
            <a:ext cx="1981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Aluminum Metal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E9D1061-A39F-4792-8EB8-A4717FCBA3EC}"/>
              </a:ext>
            </a:extLst>
          </p:cNvPr>
          <p:cNvSpPr/>
          <p:nvPr/>
        </p:nvSpPr>
        <p:spPr>
          <a:xfrm>
            <a:off x="5715000" y="1691054"/>
            <a:ext cx="11430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Glass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326FC25-E43B-4C50-9C10-B75A7CB053AE}"/>
              </a:ext>
            </a:extLst>
          </p:cNvPr>
          <p:cNvSpPr txBox="1"/>
          <p:nvPr/>
        </p:nvSpPr>
        <p:spPr>
          <a:xfrm>
            <a:off x="1295400" y="5638800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thicker materials requires higher transmit power</a:t>
            </a:r>
          </a:p>
        </p:txBody>
      </p:sp>
    </p:spTree>
    <p:extLst>
      <p:ext uri="{BB962C8B-B14F-4D97-AF65-F5344CB8AC3E}">
        <p14:creationId xmlns:p14="http://schemas.microsoft.com/office/powerpoint/2010/main" val="1162172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24" y="318466"/>
            <a:ext cx="7886700" cy="701674"/>
          </a:xfrm>
        </p:spPr>
        <p:txBody>
          <a:bodyPr/>
          <a:lstStyle/>
          <a:p>
            <a:r>
              <a:rPr lang="en-US" dirty="0"/>
              <a:t>Impact of Thickness</a:t>
            </a:r>
          </a:p>
        </p:txBody>
      </p:sp>
      <p:pic>
        <p:nvPicPr>
          <p:cNvPr id="8" name="3-2 inch Metal">
            <a:hlinkClick r:id="" action="ppaction://media"/>
            <a:extLst>
              <a:ext uri="{FF2B5EF4-FFF2-40B4-BE49-F238E27FC236}">
                <a16:creationId xmlns:a16="http://schemas.microsoft.com/office/drawing/2014/main" id="{3909661A-2078-444E-856A-53785909EA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8278" y="1375100"/>
            <a:ext cx="4191001" cy="5143500"/>
          </a:xfrm>
          <a:prstGeom prst="rect">
            <a:avLst/>
          </a:prstGeom>
        </p:spPr>
      </p:pic>
      <p:pic>
        <p:nvPicPr>
          <p:cNvPr id="10" name="3-8 inch glass">
            <a:hlinkClick r:id="" action="ppaction://media"/>
            <a:extLst>
              <a:ext uri="{FF2B5EF4-FFF2-40B4-BE49-F238E27FC236}">
                <a16:creationId xmlns:a16="http://schemas.microsoft.com/office/drawing/2014/main" id="{253A898D-AF35-4982-9CD5-95C6A7F98DC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24400" y="1371600"/>
            <a:ext cx="42908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3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24" y="318466"/>
            <a:ext cx="7886700" cy="701674"/>
          </a:xfrm>
        </p:spPr>
        <p:txBody>
          <a:bodyPr/>
          <a:lstStyle/>
          <a:p>
            <a:r>
              <a:rPr lang="en-US" dirty="0"/>
              <a:t>Impact of Different Materials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A115728-E2D9-4A5D-BEE1-3ADA7C332EEE}"/>
              </a:ext>
            </a:extLst>
          </p:cNvPr>
          <p:cNvSpPr txBox="1"/>
          <p:nvPr/>
        </p:nvSpPr>
        <p:spPr>
          <a:xfrm>
            <a:off x="4443601" y="1655377"/>
            <a:ext cx="4354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measure the materials difference, we test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achievable attack distance </a:t>
            </a:r>
            <a:r>
              <a:rPr lang="en-US" dirty="0"/>
              <a:t>on those </a:t>
            </a:r>
          </a:p>
          <a:p>
            <a:r>
              <a:rPr lang="en-US" dirty="0"/>
              <a:t>materials with 3 phones.</a:t>
            </a:r>
          </a:p>
        </p:txBody>
      </p:sp>
      <p:graphicFrame>
        <p:nvGraphicFramePr>
          <p:cNvPr id="8" name="表格 9">
            <a:extLst>
              <a:ext uri="{FF2B5EF4-FFF2-40B4-BE49-F238E27FC236}">
                <a16:creationId xmlns:a16="http://schemas.microsoft.com/office/drawing/2014/main" id="{73B95EE0-F158-409C-AEB2-3EA4588C5CB2}"/>
              </a:ext>
            </a:extLst>
          </p:cNvPr>
          <p:cNvGraphicFramePr>
            <a:graphicFrameLocks noGrp="1"/>
          </p:cNvGraphicFramePr>
          <p:nvPr/>
        </p:nvGraphicFramePr>
        <p:xfrm>
          <a:off x="590674" y="4451655"/>
          <a:ext cx="7772400" cy="217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3926">
                  <a:extLst>
                    <a:ext uri="{9D8B030D-6E8A-4147-A177-3AD203B41FA5}">
                      <a16:colId xmlns:a16="http://schemas.microsoft.com/office/drawing/2014/main" val="534981297"/>
                    </a:ext>
                  </a:extLst>
                </a:gridCol>
                <a:gridCol w="1185034">
                  <a:extLst>
                    <a:ext uri="{9D8B030D-6E8A-4147-A177-3AD203B41FA5}">
                      <a16:colId xmlns:a16="http://schemas.microsoft.com/office/drawing/2014/main" val="2548618036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313302597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183544648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7420947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Aluminum Metal Sheet (0.3 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Steel Metal Sheet (0.8 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Glass (2.54 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MDF (5 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893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Xiaomi Mi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910+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95+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158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85+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886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Google Pixel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158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910+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158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95+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158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85+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45cm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023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Samsung Galaxy S7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158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910+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158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95+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158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85+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48cm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324459"/>
                  </a:ext>
                </a:extLst>
              </a:tr>
            </a:tbl>
          </a:graphicData>
        </a:graphic>
      </p:graphicFrame>
      <p:pic>
        <p:nvPicPr>
          <p:cNvPr id="1030" name="Picture 6">
            <a:extLst>
              <a:ext uri="{FF2B5EF4-FFF2-40B4-BE49-F238E27FC236}">
                <a16:creationId xmlns:a16="http://schemas.microsoft.com/office/drawing/2014/main" id="{131688F0-794A-4D93-9919-C17889AD9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49" y="3464243"/>
            <a:ext cx="1058651" cy="98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DB8EBFE-7420-48CD-9E32-F0BF68B89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474" y="3205928"/>
            <a:ext cx="1245726" cy="124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“steel sheet”的图片搜索结果">
            <a:extLst>
              <a:ext uri="{FF2B5EF4-FFF2-40B4-BE49-F238E27FC236}">
                <a16:creationId xmlns:a16="http://schemas.microsoft.com/office/drawing/2014/main" id="{83C2F885-211E-4CD8-A371-B8BC85463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127" y="3354753"/>
            <a:ext cx="1102949" cy="110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“aluminum coil”的图片搜索结果">
            <a:extLst>
              <a:ext uri="{FF2B5EF4-FFF2-40B4-BE49-F238E27FC236}">
                <a16:creationId xmlns:a16="http://schemas.microsoft.com/office/drawing/2014/main" id="{5C74B924-B756-4A9B-9B63-4F3B54614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743" y="3425782"/>
            <a:ext cx="1021312" cy="102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3BCD28B-48C5-43C4-A1C9-DD0C7C89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025" y="1400102"/>
            <a:ext cx="2750737" cy="202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78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24" y="318466"/>
            <a:ext cx="7886700" cy="701674"/>
          </a:xfrm>
        </p:spPr>
        <p:txBody>
          <a:bodyPr/>
          <a:lstStyle/>
          <a:p>
            <a:r>
              <a:rPr lang="en-US" dirty="0"/>
              <a:t>Countermeasure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B72363A-6C5B-4EDD-BFE5-7882DD0A0BB2}"/>
              </a:ext>
            </a:extLst>
          </p:cNvPr>
          <p:cNvSpPr txBox="1"/>
          <p:nvPr/>
        </p:nvSpPr>
        <p:spPr>
          <a:xfrm>
            <a:off x="723776" y="1676400"/>
            <a:ext cx="76582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Hardware Layout Enhancement</a:t>
            </a:r>
          </a:p>
          <a:p>
            <a:pPr marL="2880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Enhance microphone to suppress any acoustic high frequency vibration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Interlayer-based Defense</a:t>
            </a:r>
          </a:p>
          <a:p>
            <a:pPr marL="2880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Place device on a soft woven fabric or a multilayers term.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Software-based Defense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Difference between recovered signal and the baseband signal</a:t>
            </a:r>
          </a:p>
          <a:p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AEDA57F-22FA-4611-8CD4-A402DA021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952750"/>
            <a:ext cx="1543050" cy="952500"/>
          </a:xfrm>
          <a:prstGeom prst="rect">
            <a:avLst/>
          </a:prstGeom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0A889CC8-029E-422B-8EB2-955F951CE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2771775"/>
            <a:ext cx="13144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B0D5D7D-015F-4647-91AA-D8C4B2EFC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057400"/>
            <a:ext cx="696449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0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24" y="318466"/>
            <a:ext cx="7886700" cy="701674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BBB426C-1D11-4129-834B-259105B59380}"/>
              </a:ext>
            </a:extLst>
          </p:cNvPr>
          <p:cNvSpPr txBox="1"/>
          <p:nvPr/>
        </p:nvSpPr>
        <p:spPr>
          <a:xfrm>
            <a:off x="685800" y="1905000"/>
            <a:ext cx="773442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We proposed a voice assistant attack which 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Inaudible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 distance interaction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vibration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Reliable on different tables that have different materials and thickness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Noise resistant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None line of sight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03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54BBC3-CEE5-41BC-98BB-E209C3189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313086-DC35-4C08-8C21-2575B5DEF3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0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Inaudible Attack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A519A96-23C5-4E83-9351-F682F7837FA7}"/>
              </a:ext>
            </a:extLst>
          </p:cNvPr>
          <p:cNvSpPr txBox="1"/>
          <p:nvPr/>
        </p:nvSpPr>
        <p:spPr>
          <a:xfrm>
            <a:off x="628650" y="1433828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Recent works show that microphone can hear </a:t>
            </a:r>
            <a:r>
              <a:rPr lang="en-US" dirty="0">
                <a:solidFill>
                  <a:srgbClr val="FF0000"/>
                </a:solidFill>
              </a:rPr>
              <a:t>inaudible voice (&gt;25 kHz)</a:t>
            </a:r>
          </a:p>
        </p:txBody>
      </p:sp>
      <p:pic>
        <p:nvPicPr>
          <p:cNvPr id="5" name="图片 4" descr="图片包含 标志, 黑暗, 电脑, 笔记本&#10;&#10;描述已自动生成">
            <a:extLst>
              <a:ext uri="{FF2B5EF4-FFF2-40B4-BE49-F238E27FC236}">
                <a16:creationId xmlns:a16="http://schemas.microsoft.com/office/drawing/2014/main" id="{8969D859-25AC-4758-8DA1-EA4AB64517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2000" y="2514600"/>
            <a:ext cx="1149297" cy="1149297"/>
          </a:xfrm>
          <a:prstGeom prst="rect">
            <a:avLst/>
          </a:prstGeom>
        </p:spPr>
      </p:pic>
      <p:sp>
        <p:nvSpPr>
          <p:cNvPr id="7" name="弧形 6">
            <a:extLst>
              <a:ext uri="{FF2B5EF4-FFF2-40B4-BE49-F238E27FC236}">
                <a16:creationId xmlns:a16="http://schemas.microsoft.com/office/drawing/2014/main" id="{78F09D92-2626-4EAA-80DE-680A00A45094}"/>
              </a:ext>
            </a:extLst>
          </p:cNvPr>
          <p:cNvSpPr/>
          <p:nvPr/>
        </p:nvSpPr>
        <p:spPr>
          <a:xfrm>
            <a:off x="1964643" y="2920049"/>
            <a:ext cx="626728" cy="369332"/>
          </a:xfrm>
          <a:prstGeom prst="arc">
            <a:avLst>
              <a:gd name="adj1" fmla="val 16200000"/>
              <a:gd name="adj2" fmla="val 5368779"/>
            </a:avLst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弧形 48">
            <a:extLst>
              <a:ext uri="{FF2B5EF4-FFF2-40B4-BE49-F238E27FC236}">
                <a16:creationId xmlns:a16="http://schemas.microsoft.com/office/drawing/2014/main" id="{C342F575-1577-4D62-994B-DD343D2BF974}"/>
              </a:ext>
            </a:extLst>
          </p:cNvPr>
          <p:cNvSpPr/>
          <p:nvPr/>
        </p:nvSpPr>
        <p:spPr>
          <a:xfrm>
            <a:off x="2336710" y="2832593"/>
            <a:ext cx="721386" cy="513310"/>
          </a:xfrm>
          <a:prstGeom prst="arc">
            <a:avLst>
              <a:gd name="adj1" fmla="val 16200000"/>
              <a:gd name="adj2" fmla="val 5368779"/>
            </a:avLst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弧形 50">
            <a:extLst>
              <a:ext uri="{FF2B5EF4-FFF2-40B4-BE49-F238E27FC236}">
                <a16:creationId xmlns:a16="http://schemas.microsoft.com/office/drawing/2014/main" id="{ED792912-1312-4D2D-807B-B426C987862C}"/>
              </a:ext>
            </a:extLst>
          </p:cNvPr>
          <p:cNvSpPr/>
          <p:nvPr/>
        </p:nvSpPr>
        <p:spPr>
          <a:xfrm>
            <a:off x="2578689" y="2751641"/>
            <a:ext cx="958813" cy="706148"/>
          </a:xfrm>
          <a:prstGeom prst="arc">
            <a:avLst>
              <a:gd name="adj1" fmla="val 16200000"/>
              <a:gd name="adj2" fmla="val 5368779"/>
            </a:avLst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弧形 51">
            <a:extLst>
              <a:ext uri="{FF2B5EF4-FFF2-40B4-BE49-F238E27FC236}">
                <a16:creationId xmlns:a16="http://schemas.microsoft.com/office/drawing/2014/main" id="{D8F997A7-DB3B-470F-B723-A43AC4EE5E54}"/>
              </a:ext>
            </a:extLst>
          </p:cNvPr>
          <p:cNvSpPr/>
          <p:nvPr/>
        </p:nvSpPr>
        <p:spPr>
          <a:xfrm>
            <a:off x="3016784" y="2695179"/>
            <a:ext cx="1038923" cy="784603"/>
          </a:xfrm>
          <a:prstGeom prst="arc">
            <a:avLst>
              <a:gd name="adj1" fmla="val 16200000"/>
              <a:gd name="adj2" fmla="val 5368779"/>
            </a:avLst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图形 19" descr="男士">
            <a:extLst>
              <a:ext uri="{FF2B5EF4-FFF2-40B4-BE49-F238E27FC236}">
                <a16:creationId xmlns:a16="http://schemas.microsoft.com/office/drawing/2014/main" id="{7F60732F-6616-476C-8B76-17D21F6CA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3994" y="2655133"/>
            <a:ext cx="914400" cy="914400"/>
          </a:xfrm>
          <a:prstGeom prst="rect">
            <a:avLst/>
          </a:prstGeom>
        </p:spPr>
      </p:pic>
      <p:pic>
        <p:nvPicPr>
          <p:cNvPr id="24" name="图形 23" descr="智能手机">
            <a:extLst>
              <a:ext uri="{FF2B5EF4-FFF2-40B4-BE49-F238E27FC236}">
                <a16:creationId xmlns:a16="http://schemas.microsoft.com/office/drawing/2014/main" id="{9CE738CC-F76B-4B75-858E-F57A618BD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19800" y="2664836"/>
            <a:ext cx="914400" cy="914400"/>
          </a:xfrm>
          <a:prstGeom prst="rect">
            <a:avLst/>
          </a:prstGeom>
        </p:spPr>
      </p:pic>
      <p:pic>
        <p:nvPicPr>
          <p:cNvPr id="36" name="图形 35" descr="无线话筒">
            <a:extLst>
              <a:ext uri="{FF2B5EF4-FFF2-40B4-BE49-F238E27FC236}">
                <a16:creationId xmlns:a16="http://schemas.microsoft.com/office/drawing/2014/main" id="{8F7A8891-98F7-404C-8A42-BCF2DCD1F8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42674" y="3087480"/>
            <a:ext cx="457200" cy="457200"/>
          </a:xfrm>
          <a:prstGeom prst="rect">
            <a:avLst/>
          </a:prstGeom>
        </p:spPr>
      </p:pic>
      <p:sp>
        <p:nvSpPr>
          <p:cNvPr id="54" name="对话气泡: 椭圆形 53">
            <a:extLst>
              <a:ext uri="{FF2B5EF4-FFF2-40B4-BE49-F238E27FC236}">
                <a16:creationId xmlns:a16="http://schemas.microsoft.com/office/drawing/2014/main" id="{D293803E-BA2E-4900-8766-1B9CB9CB55B9}"/>
              </a:ext>
            </a:extLst>
          </p:cNvPr>
          <p:cNvSpPr/>
          <p:nvPr/>
        </p:nvSpPr>
        <p:spPr>
          <a:xfrm>
            <a:off x="4800600" y="2014582"/>
            <a:ext cx="914400" cy="545466"/>
          </a:xfrm>
          <a:prstGeom prst="wedgeEllipseCallout">
            <a:avLst>
              <a:gd name="adj1" fmla="val -7646"/>
              <a:gd name="adj2" fmla="val 643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？？？</a:t>
            </a:r>
            <a:endParaRPr lang="en-US" dirty="0"/>
          </a:p>
        </p:txBody>
      </p:sp>
      <p:sp>
        <p:nvSpPr>
          <p:cNvPr id="55" name="对话气泡: 矩形 54">
            <a:extLst>
              <a:ext uri="{FF2B5EF4-FFF2-40B4-BE49-F238E27FC236}">
                <a16:creationId xmlns:a16="http://schemas.microsoft.com/office/drawing/2014/main" id="{517B79F7-75A8-42D9-8838-6050F2D88FD4}"/>
              </a:ext>
            </a:extLst>
          </p:cNvPr>
          <p:cNvSpPr/>
          <p:nvPr/>
        </p:nvSpPr>
        <p:spPr>
          <a:xfrm>
            <a:off x="6083247" y="2016525"/>
            <a:ext cx="1524000" cy="545466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altLang="zh-CN" dirty="0"/>
              <a:t>es, how can I help you?</a:t>
            </a:r>
            <a:endParaRPr lang="en-US" dirty="0"/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37292C66-FEFA-4355-8A26-8AA881072930}"/>
              </a:ext>
            </a:extLst>
          </p:cNvPr>
          <p:cNvSpPr/>
          <p:nvPr/>
        </p:nvSpPr>
        <p:spPr>
          <a:xfrm>
            <a:off x="2133600" y="2081156"/>
            <a:ext cx="1981201" cy="50505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&gt; 25 kHz (Hey Siri)</a:t>
            </a:r>
          </a:p>
        </p:txBody>
      </p: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CFBFE6A1-63D4-4D7F-863E-7689078F5CBC}"/>
              </a:ext>
            </a:extLst>
          </p:cNvPr>
          <p:cNvCxnSpPr>
            <a:cxnSpLocks/>
          </p:cNvCxnSpPr>
          <p:nvPr/>
        </p:nvCxnSpPr>
        <p:spPr>
          <a:xfrm flipH="1">
            <a:off x="2438400" y="3429000"/>
            <a:ext cx="3962400" cy="910272"/>
          </a:xfrm>
          <a:prstGeom prst="line">
            <a:avLst/>
          </a:prstGeom>
          <a:ln w="254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055E14F2-A7AC-4E33-AC31-04E99773221B}"/>
              </a:ext>
            </a:extLst>
          </p:cNvPr>
          <p:cNvCxnSpPr>
            <a:cxnSpLocks/>
          </p:cNvCxnSpPr>
          <p:nvPr/>
        </p:nvCxnSpPr>
        <p:spPr>
          <a:xfrm>
            <a:off x="6596654" y="3429000"/>
            <a:ext cx="1287334" cy="910272"/>
          </a:xfrm>
          <a:prstGeom prst="line">
            <a:avLst/>
          </a:prstGeom>
          <a:ln w="254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椭圆 64">
            <a:extLst>
              <a:ext uri="{FF2B5EF4-FFF2-40B4-BE49-F238E27FC236}">
                <a16:creationId xmlns:a16="http://schemas.microsoft.com/office/drawing/2014/main" id="{254E9E1B-DBDA-48DE-91C0-DFF7B38700E7}"/>
              </a:ext>
            </a:extLst>
          </p:cNvPr>
          <p:cNvSpPr/>
          <p:nvPr/>
        </p:nvSpPr>
        <p:spPr>
          <a:xfrm>
            <a:off x="6285187" y="3079499"/>
            <a:ext cx="372173" cy="393190"/>
          </a:xfrm>
          <a:prstGeom prst="ellipse">
            <a:avLst/>
          </a:prstGeom>
          <a:solidFill>
            <a:schemeClr val="bg1">
              <a:alpha val="0"/>
            </a:schemeClr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39863244-18A3-487C-A6C5-E37B1A24F6F0}"/>
              </a:ext>
            </a:extLst>
          </p:cNvPr>
          <p:cNvSpPr/>
          <p:nvPr/>
        </p:nvSpPr>
        <p:spPr>
          <a:xfrm>
            <a:off x="1964643" y="4286121"/>
            <a:ext cx="556260" cy="1149297"/>
          </a:xfrm>
          <a:custGeom>
            <a:avLst/>
            <a:gdLst>
              <a:gd name="connsiteX0" fmla="*/ 0 w 556260"/>
              <a:gd name="connsiteY0" fmla="*/ 930316 h 1688615"/>
              <a:gd name="connsiteX1" fmla="*/ 38100 w 556260"/>
              <a:gd name="connsiteY1" fmla="*/ 846496 h 1688615"/>
              <a:gd name="connsiteX2" fmla="*/ 38100 w 556260"/>
              <a:gd name="connsiteY2" fmla="*/ 1006516 h 1688615"/>
              <a:gd name="connsiteX3" fmla="*/ 53340 w 556260"/>
              <a:gd name="connsiteY3" fmla="*/ 861736 h 1688615"/>
              <a:gd name="connsiteX4" fmla="*/ 76200 w 556260"/>
              <a:gd name="connsiteY4" fmla="*/ 1006516 h 1688615"/>
              <a:gd name="connsiteX5" fmla="*/ 76200 w 556260"/>
              <a:gd name="connsiteY5" fmla="*/ 838876 h 1688615"/>
              <a:gd name="connsiteX6" fmla="*/ 137160 w 556260"/>
              <a:gd name="connsiteY6" fmla="*/ 1021756 h 1688615"/>
              <a:gd name="connsiteX7" fmla="*/ 137160 w 556260"/>
              <a:gd name="connsiteY7" fmla="*/ 305476 h 1688615"/>
              <a:gd name="connsiteX8" fmla="*/ 182880 w 556260"/>
              <a:gd name="connsiteY8" fmla="*/ 1296076 h 1688615"/>
              <a:gd name="connsiteX9" fmla="*/ 198120 w 556260"/>
              <a:gd name="connsiteY9" fmla="*/ 777916 h 1688615"/>
              <a:gd name="connsiteX10" fmla="*/ 236220 w 556260"/>
              <a:gd name="connsiteY10" fmla="*/ 1471336 h 1688615"/>
              <a:gd name="connsiteX11" fmla="*/ 236220 w 556260"/>
              <a:gd name="connsiteY11" fmla="*/ 676 h 1688615"/>
              <a:gd name="connsiteX12" fmla="*/ 289560 w 556260"/>
              <a:gd name="connsiteY12" fmla="*/ 1684696 h 1688615"/>
              <a:gd name="connsiteX13" fmla="*/ 297180 w 556260"/>
              <a:gd name="connsiteY13" fmla="*/ 495976 h 1688615"/>
              <a:gd name="connsiteX14" fmla="*/ 365760 w 556260"/>
              <a:gd name="connsiteY14" fmla="*/ 1547536 h 1688615"/>
              <a:gd name="connsiteX15" fmla="*/ 373380 w 556260"/>
              <a:gd name="connsiteY15" fmla="*/ 777916 h 1688615"/>
              <a:gd name="connsiteX16" fmla="*/ 403860 w 556260"/>
              <a:gd name="connsiteY16" fmla="*/ 1097956 h 1688615"/>
              <a:gd name="connsiteX17" fmla="*/ 426720 w 556260"/>
              <a:gd name="connsiteY17" fmla="*/ 861736 h 1688615"/>
              <a:gd name="connsiteX18" fmla="*/ 449580 w 556260"/>
              <a:gd name="connsiteY18" fmla="*/ 1014136 h 1688615"/>
              <a:gd name="connsiteX19" fmla="*/ 464820 w 556260"/>
              <a:gd name="connsiteY19" fmla="*/ 892216 h 1688615"/>
              <a:gd name="connsiteX20" fmla="*/ 480060 w 556260"/>
              <a:gd name="connsiteY20" fmla="*/ 1021756 h 1688615"/>
              <a:gd name="connsiteX21" fmla="*/ 480060 w 556260"/>
              <a:gd name="connsiteY21" fmla="*/ 374056 h 1688615"/>
              <a:gd name="connsiteX22" fmla="*/ 510540 w 556260"/>
              <a:gd name="connsiteY22" fmla="*/ 1318936 h 1688615"/>
              <a:gd name="connsiteX23" fmla="*/ 533400 w 556260"/>
              <a:gd name="connsiteY23" fmla="*/ 785536 h 1688615"/>
              <a:gd name="connsiteX24" fmla="*/ 556260 w 556260"/>
              <a:gd name="connsiteY24" fmla="*/ 1021756 h 168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6260" h="1688615">
                <a:moveTo>
                  <a:pt x="0" y="930316"/>
                </a:moveTo>
                <a:cubicBezTo>
                  <a:pt x="15875" y="882056"/>
                  <a:pt x="31750" y="833796"/>
                  <a:pt x="38100" y="846496"/>
                </a:cubicBezTo>
                <a:cubicBezTo>
                  <a:pt x="44450" y="859196"/>
                  <a:pt x="35560" y="1003976"/>
                  <a:pt x="38100" y="1006516"/>
                </a:cubicBezTo>
                <a:cubicBezTo>
                  <a:pt x="40640" y="1009056"/>
                  <a:pt x="46990" y="861736"/>
                  <a:pt x="53340" y="861736"/>
                </a:cubicBezTo>
                <a:cubicBezTo>
                  <a:pt x="59690" y="861736"/>
                  <a:pt x="72390" y="1010326"/>
                  <a:pt x="76200" y="1006516"/>
                </a:cubicBezTo>
                <a:cubicBezTo>
                  <a:pt x="80010" y="1002706"/>
                  <a:pt x="66040" y="836336"/>
                  <a:pt x="76200" y="838876"/>
                </a:cubicBezTo>
                <a:cubicBezTo>
                  <a:pt x="86360" y="841416"/>
                  <a:pt x="127000" y="1110656"/>
                  <a:pt x="137160" y="1021756"/>
                </a:cubicBezTo>
                <a:cubicBezTo>
                  <a:pt x="147320" y="932856"/>
                  <a:pt x="129540" y="259756"/>
                  <a:pt x="137160" y="305476"/>
                </a:cubicBezTo>
                <a:cubicBezTo>
                  <a:pt x="144780" y="351196"/>
                  <a:pt x="172720" y="1217336"/>
                  <a:pt x="182880" y="1296076"/>
                </a:cubicBezTo>
                <a:cubicBezTo>
                  <a:pt x="193040" y="1374816"/>
                  <a:pt x="189230" y="748706"/>
                  <a:pt x="198120" y="777916"/>
                </a:cubicBezTo>
                <a:cubicBezTo>
                  <a:pt x="207010" y="807126"/>
                  <a:pt x="229870" y="1600876"/>
                  <a:pt x="236220" y="1471336"/>
                </a:cubicBezTo>
                <a:cubicBezTo>
                  <a:pt x="242570" y="1341796"/>
                  <a:pt x="227330" y="-34884"/>
                  <a:pt x="236220" y="676"/>
                </a:cubicBezTo>
                <a:cubicBezTo>
                  <a:pt x="245110" y="36236"/>
                  <a:pt x="279400" y="1602146"/>
                  <a:pt x="289560" y="1684696"/>
                </a:cubicBezTo>
                <a:cubicBezTo>
                  <a:pt x="299720" y="1767246"/>
                  <a:pt x="284480" y="518836"/>
                  <a:pt x="297180" y="495976"/>
                </a:cubicBezTo>
                <a:cubicBezTo>
                  <a:pt x="309880" y="473116"/>
                  <a:pt x="353060" y="1500546"/>
                  <a:pt x="365760" y="1547536"/>
                </a:cubicBezTo>
                <a:cubicBezTo>
                  <a:pt x="378460" y="1594526"/>
                  <a:pt x="367030" y="852846"/>
                  <a:pt x="373380" y="777916"/>
                </a:cubicBezTo>
                <a:cubicBezTo>
                  <a:pt x="379730" y="702986"/>
                  <a:pt x="394970" y="1083986"/>
                  <a:pt x="403860" y="1097956"/>
                </a:cubicBezTo>
                <a:cubicBezTo>
                  <a:pt x="412750" y="1111926"/>
                  <a:pt x="419100" y="875706"/>
                  <a:pt x="426720" y="861736"/>
                </a:cubicBezTo>
                <a:cubicBezTo>
                  <a:pt x="434340" y="847766"/>
                  <a:pt x="443230" y="1009056"/>
                  <a:pt x="449580" y="1014136"/>
                </a:cubicBezTo>
                <a:cubicBezTo>
                  <a:pt x="455930" y="1019216"/>
                  <a:pt x="459740" y="890946"/>
                  <a:pt x="464820" y="892216"/>
                </a:cubicBezTo>
                <a:cubicBezTo>
                  <a:pt x="469900" y="893486"/>
                  <a:pt x="477520" y="1108116"/>
                  <a:pt x="480060" y="1021756"/>
                </a:cubicBezTo>
                <a:cubicBezTo>
                  <a:pt x="482600" y="935396"/>
                  <a:pt x="474980" y="324526"/>
                  <a:pt x="480060" y="374056"/>
                </a:cubicBezTo>
                <a:cubicBezTo>
                  <a:pt x="485140" y="423586"/>
                  <a:pt x="501650" y="1250356"/>
                  <a:pt x="510540" y="1318936"/>
                </a:cubicBezTo>
                <a:cubicBezTo>
                  <a:pt x="519430" y="1387516"/>
                  <a:pt x="525780" y="835066"/>
                  <a:pt x="533400" y="785536"/>
                </a:cubicBezTo>
                <a:cubicBezTo>
                  <a:pt x="541020" y="736006"/>
                  <a:pt x="548640" y="878881"/>
                  <a:pt x="556260" y="10217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箭头: 右 70">
            <a:extLst>
              <a:ext uri="{FF2B5EF4-FFF2-40B4-BE49-F238E27FC236}">
                <a16:creationId xmlns:a16="http://schemas.microsoft.com/office/drawing/2014/main" id="{B056FBA1-1EE8-432E-ACC4-D06F2E261D47}"/>
              </a:ext>
            </a:extLst>
          </p:cNvPr>
          <p:cNvSpPr/>
          <p:nvPr/>
        </p:nvSpPr>
        <p:spPr>
          <a:xfrm>
            <a:off x="2660078" y="4801556"/>
            <a:ext cx="796952" cy="152400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等腰三角形 71">
            <a:extLst>
              <a:ext uri="{FF2B5EF4-FFF2-40B4-BE49-F238E27FC236}">
                <a16:creationId xmlns:a16="http://schemas.microsoft.com/office/drawing/2014/main" id="{CF25F6AA-FF03-4B08-BDB5-B0616559AED2}"/>
              </a:ext>
            </a:extLst>
          </p:cNvPr>
          <p:cNvSpPr/>
          <p:nvPr/>
        </p:nvSpPr>
        <p:spPr>
          <a:xfrm rot="5400000">
            <a:off x="3593142" y="4589415"/>
            <a:ext cx="685800" cy="566317"/>
          </a:xfrm>
          <a:prstGeom prst="triangle">
            <a:avLst/>
          </a:prstGeom>
          <a:solidFill>
            <a:srgbClr val="FF7C8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5A67D28E-4A9F-4438-9FDE-1F108A9F1FC7}"/>
              </a:ext>
            </a:extLst>
          </p:cNvPr>
          <p:cNvSpPr txBox="1"/>
          <p:nvPr/>
        </p:nvSpPr>
        <p:spPr>
          <a:xfrm>
            <a:off x="1934027" y="545065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85B4F6BB-0571-41F7-B6AE-B2C6265F03B8}"/>
              </a:ext>
            </a:extLst>
          </p:cNvPr>
          <p:cNvSpPr txBox="1"/>
          <p:nvPr/>
        </p:nvSpPr>
        <p:spPr>
          <a:xfrm>
            <a:off x="3398945" y="5442658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Amplifier</a:t>
            </a:r>
          </a:p>
        </p:txBody>
      </p:sp>
      <p:sp>
        <p:nvSpPr>
          <p:cNvPr id="75" name="箭头: 右 74">
            <a:extLst>
              <a:ext uri="{FF2B5EF4-FFF2-40B4-BE49-F238E27FC236}">
                <a16:creationId xmlns:a16="http://schemas.microsoft.com/office/drawing/2014/main" id="{107C2CF5-37E5-466B-90A6-9113A942FE0E}"/>
              </a:ext>
            </a:extLst>
          </p:cNvPr>
          <p:cNvSpPr/>
          <p:nvPr/>
        </p:nvSpPr>
        <p:spPr>
          <a:xfrm>
            <a:off x="4461199" y="4801556"/>
            <a:ext cx="824632" cy="152400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31D5A746-532C-4EF6-8FD6-224604634E6A}"/>
              </a:ext>
            </a:extLst>
          </p:cNvPr>
          <p:cNvCxnSpPr/>
          <p:nvPr/>
        </p:nvCxnSpPr>
        <p:spPr>
          <a:xfrm>
            <a:off x="5590630" y="4529673"/>
            <a:ext cx="0" cy="685801"/>
          </a:xfrm>
          <a:prstGeom prst="line">
            <a:avLst/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B4A76B77-A6EF-4C57-AEB7-F0473FF63883}"/>
              </a:ext>
            </a:extLst>
          </p:cNvPr>
          <p:cNvCxnSpPr>
            <a:cxnSpLocks/>
          </p:cNvCxnSpPr>
          <p:nvPr/>
        </p:nvCxnSpPr>
        <p:spPr>
          <a:xfrm>
            <a:off x="5514430" y="5106356"/>
            <a:ext cx="9144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弧形 80">
            <a:extLst>
              <a:ext uri="{FF2B5EF4-FFF2-40B4-BE49-F238E27FC236}">
                <a16:creationId xmlns:a16="http://schemas.microsoft.com/office/drawing/2014/main" id="{86B26F1F-2E3B-4CA7-99A4-35E700716E4B}"/>
              </a:ext>
            </a:extLst>
          </p:cNvPr>
          <p:cNvSpPr/>
          <p:nvPr/>
        </p:nvSpPr>
        <p:spPr>
          <a:xfrm>
            <a:off x="5057242" y="4725356"/>
            <a:ext cx="1099700" cy="761996"/>
          </a:xfrm>
          <a:prstGeom prst="arc">
            <a:avLst>
              <a:gd name="adj1" fmla="val 16099652"/>
              <a:gd name="adj2" fmla="val 0"/>
            </a:avLst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F6E904FD-AA36-43C6-85B9-41EC8BF061B1}"/>
              </a:ext>
            </a:extLst>
          </p:cNvPr>
          <p:cNvSpPr txBox="1"/>
          <p:nvPr/>
        </p:nvSpPr>
        <p:spPr>
          <a:xfrm>
            <a:off x="6287697" y="5069035"/>
            <a:ext cx="15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</a:t>
            </a:r>
            <a:endParaRPr lang="en-US" dirty="0"/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603BFC70-70E0-47D6-879F-A338C87208F1}"/>
              </a:ext>
            </a:extLst>
          </p:cNvPr>
          <p:cNvSpPr txBox="1"/>
          <p:nvPr/>
        </p:nvSpPr>
        <p:spPr>
          <a:xfrm>
            <a:off x="5215264" y="4439953"/>
            <a:ext cx="4459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Amp</a:t>
            </a:r>
            <a:endParaRPr lang="en-US" dirty="0"/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1BF82E77-D665-4A0E-AF6E-B4E6B19A4242}"/>
              </a:ext>
            </a:extLst>
          </p:cNvPr>
          <p:cNvSpPr txBox="1"/>
          <p:nvPr/>
        </p:nvSpPr>
        <p:spPr>
          <a:xfrm>
            <a:off x="5163910" y="5442658"/>
            <a:ext cx="1524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Pass filter</a:t>
            </a:r>
          </a:p>
        </p:txBody>
      </p:sp>
      <p:sp>
        <p:nvSpPr>
          <p:cNvPr id="85" name="箭头: 右 84">
            <a:extLst>
              <a:ext uri="{FF2B5EF4-FFF2-40B4-BE49-F238E27FC236}">
                <a16:creationId xmlns:a16="http://schemas.microsoft.com/office/drawing/2014/main" id="{B3CCAFE0-5A67-4CBC-A1E4-C4C3CC6B3BA3}"/>
              </a:ext>
            </a:extLst>
          </p:cNvPr>
          <p:cNvSpPr/>
          <p:nvPr/>
        </p:nvSpPr>
        <p:spPr>
          <a:xfrm>
            <a:off x="6488207" y="4794583"/>
            <a:ext cx="824632" cy="152400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梯形 87">
            <a:extLst>
              <a:ext uri="{FF2B5EF4-FFF2-40B4-BE49-F238E27FC236}">
                <a16:creationId xmlns:a16="http://schemas.microsoft.com/office/drawing/2014/main" id="{29163E79-99CE-43CD-9188-C1670916A86A}"/>
              </a:ext>
            </a:extLst>
          </p:cNvPr>
          <p:cNvSpPr/>
          <p:nvPr/>
        </p:nvSpPr>
        <p:spPr>
          <a:xfrm rot="5400000">
            <a:off x="7345868" y="4539226"/>
            <a:ext cx="644988" cy="665277"/>
          </a:xfrm>
          <a:prstGeom prst="trapezoid">
            <a:avLst/>
          </a:prstGeom>
          <a:solidFill>
            <a:schemeClr val="accent1">
              <a:alpha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B94B660B-4BD0-4A61-9CF1-9C85B029A0A0}"/>
              </a:ext>
            </a:extLst>
          </p:cNvPr>
          <p:cNvSpPr txBox="1"/>
          <p:nvPr/>
        </p:nvSpPr>
        <p:spPr>
          <a:xfrm>
            <a:off x="7312839" y="543541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ADC</a:t>
            </a:r>
          </a:p>
        </p:txBody>
      </p:sp>
    </p:spTree>
    <p:extLst>
      <p:ext uri="{BB962C8B-B14F-4D97-AF65-F5344CB8AC3E}">
        <p14:creationId xmlns:p14="http://schemas.microsoft.com/office/powerpoint/2010/main" val="91753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65" grpId="0" animBg="1"/>
      <p:bldP spid="70" grpId="0" animBg="1"/>
      <p:bldP spid="71" grpId="0" animBg="1"/>
      <p:bldP spid="72" grpId="0" animBg="1"/>
      <p:bldP spid="73" grpId="0"/>
      <p:bldP spid="74" grpId="0"/>
      <p:bldP spid="75" grpId="0" animBg="1"/>
      <p:bldP spid="81" grpId="0" animBg="1"/>
      <p:bldP spid="82" grpId="0"/>
      <p:bldP spid="83" grpId="0"/>
      <p:bldP spid="84" grpId="0"/>
      <p:bldP spid="85" grpId="0" animBg="1"/>
      <p:bldP spid="88" grpId="0" animBg="1"/>
      <p:bldP spid="8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Inaudible Attack</a:t>
            </a:r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39863244-18A3-487C-A6C5-E37B1A24F6F0}"/>
              </a:ext>
            </a:extLst>
          </p:cNvPr>
          <p:cNvSpPr/>
          <p:nvPr/>
        </p:nvSpPr>
        <p:spPr>
          <a:xfrm>
            <a:off x="1836009" y="1370168"/>
            <a:ext cx="556260" cy="1149297"/>
          </a:xfrm>
          <a:custGeom>
            <a:avLst/>
            <a:gdLst>
              <a:gd name="connsiteX0" fmla="*/ 0 w 556260"/>
              <a:gd name="connsiteY0" fmla="*/ 930316 h 1688615"/>
              <a:gd name="connsiteX1" fmla="*/ 38100 w 556260"/>
              <a:gd name="connsiteY1" fmla="*/ 846496 h 1688615"/>
              <a:gd name="connsiteX2" fmla="*/ 38100 w 556260"/>
              <a:gd name="connsiteY2" fmla="*/ 1006516 h 1688615"/>
              <a:gd name="connsiteX3" fmla="*/ 53340 w 556260"/>
              <a:gd name="connsiteY3" fmla="*/ 861736 h 1688615"/>
              <a:gd name="connsiteX4" fmla="*/ 76200 w 556260"/>
              <a:gd name="connsiteY4" fmla="*/ 1006516 h 1688615"/>
              <a:gd name="connsiteX5" fmla="*/ 76200 w 556260"/>
              <a:gd name="connsiteY5" fmla="*/ 838876 h 1688615"/>
              <a:gd name="connsiteX6" fmla="*/ 137160 w 556260"/>
              <a:gd name="connsiteY6" fmla="*/ 1021756 h 1688615"/>
              <a:gd name="connsiteX7" fmla="*/ 137160 w 556260"/>
              <a:gd name="connsiteY7" fmla="*/ 305476 h 1688615"/>
              <a:gd name="connsiteX8" fmla="*/ 182880 w 556260"/>
              <a:gd name="connsiteY8" fmla="*/ 1296076 h 1688615"/>
              <a:gd name="connsiteX9" fmla="*/ 198120 w 556260"/>
              <a:gd name="connsiteY9" fmla="*/ 777916 h 1688615"/>
              <a:gd name="connsiteX10" fmla="*/ 236220 w 556260"/>
              <a:gd name="connsiteY10" fmla="*/ 1471336 h 1688615"/>
              <a:gd name="connsiteX11" fmla="*/ 236220 w 556260"/>
              <a:gd name="connsiteY11" fmla="*/ 676 h 1688615"/>
              <a:gd name="connsiteX12" fmla="*/ 289560 w 556260"/>
              <a:gd name="connsiteY12" fmla="*/ 1684696 h 1688615"/>
              <a:gd name="connsiteX13" fmla="*/ 297180 w 556260"/>
              <a:gd name="connsiteY13" fmla="*/ 495976 h 1688615"/>
              <a:gd name="connsiteX14" fmla="*/ 365760 w 556260"/>
              <a:gd name="connsiteY14" fmla="*/ 1547536 h 1688615"/>
              <a:gd name="connsiteX15" fmla="*/ 373380 w 556260"/>
              <a:gd name="connsiteY15" fmla="*/ 777916 h 1688615"/>
              <a:gd name="connsiteX16" fmla="*/ 403860 w 556260"/>
              <a:gd name="connsiteY16" fmla="*/ 1097956 h 1688615"/>
              <a:gd name="connsiteX17" fmla="*/ 426720 w 556260"/>
              <a:gd name="connsiteY17" fmla="*/ 861736 h 1688615"/>
              <a:gd name="connsiteX18" fmla="*/ 449580 w 556260"/>
              <a:gd name="connsiteY18" fmla="*/ 1014136 h 1688615"/>
              <a:gd name="connsiteX19" fmla="*/ 464820 w 556260"/>
              <a:gd name="connsiteY19" fmla="*/ 892216 h 1688615"/>
              <a:gd name="connsiteX20" fmla="*/ 480060 w 556260"/>
              <a:gd name="connsiteY20" fmla="*/ 1021756 h 1688615"/>
              <a:gd name="connsiteX21" fmla="*/ 480060 w 556260"/>
              <a:gd name="connsiteY21" fmla="*/ 374056 h 1688615"/>
              <a:gd name="connsiteX22" fmla="*/ 510540 w 556260"/>
              <a:gd name="connsiteY22" fmla="*/ 1318936 h 1688615"/>
              <a:gd name="connsiteX23" fmla="*/ 533400 w 556260"/>
              <a:gd name="connsiteY23" fmla="*/ 785536 h 1688615"/>
              <a:gd name="connsiteX24" fmla="*/ 556260 w 556260"/>
              <a:gd name="connsiteY24" fmla="*/ 1021756 h 168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6260" h="1688615">
                <a:moveTo>
                  <a:pt x="0" y="930316"/>
                </a:moveTo>
                <a:cubicBezTo>
                  <a:pt x="15875" y="882056"/>
                  <a:pt x="31750" y="833796"/>
                  <a:pt x="38100" y="846496"/>
                </a:cubicBezTo>
                <a:cubicBezTo>
                  <a:pt x="44450" y="859196"/>
                  <a:pt x="35560" y="1003976"/>
                  <a:pt x="38100" y="1006516"/>
                </a:cubicBezTo>
                <a:cubicBezTo>
                  <a:pt x="40640" y="1009056"/>
                  <a:pt x="46990" y="861736"/>
                  <a:pt x="53340" y="861736"/>
                </a:cubicBezTo>
                <a:cubicBezTo>
                  <a:pt x="59690" y="861736"/>
                  <a:pt x="72390" y="1010326"/>
                  <a:pt x="76200" y="1006516"/>
                </a:cubicBezTo>
                <a:cubicBezTo>
                  <a:pt x="80010" y="1002706"/>
                  <a:pt x="66040" y="836336"/>
                  <a:pt x="76200" y="838876"/>
                </a:cubicBezTo>
                <a:cubicBezTo>
                  <a:pt x="86360" y="841416"/>
                  <a:pt x="127000" y="1110656"/>
                  <a:pt x="137160" y="1021756"/>
                </a:cubicBezTo>
                <a:cubicBezTo>
                  <a:pt x="147320" y="932856"/>
                  <a:pt x="129540" y="259756"/>
                  <a:pt x="137160" y="305476"/>
                </a:cubicBezTo>
                <a:cubicBezTo>
                  <a:pt x="144780" y="351196"/>
                  <a:pt x="172720" y="1217336"/>
                  <a:pt x="182880" y="1296076"/>
                </a:cubicBezTo>
                <a:cubicBezTo>
                  <a:pt x="193040" y="1374816"/>
                  <a:pt x="189230" y="748706"/>
                  <a:pt x="198120" y="777916"/>
                </a:cubicBezTo>
                <a:cubicBezTo>
                  <a:pt x="207010" y="807126"/>
                  <a:pt x="229870" y="1600876"/>
                  <a:pt x="236220" y="1471336"/>
                </a:cubicBezTo>
                <a:cubicBezTo>
                  <a:pt x="242570" y="1341796"/>
                  <a:pt x="227330" y="-34884"/>
                  <a:pt x="236220" y="676"/>
                </a:cubicBezTo>
                <a:cubicBezTo>
                  <a:pt x="245110" y="36236"/>
                  <a:pt x="279400" y="1602146"/>
                  <a:pt x="289560" y="1684696"/>
                </a:cubicBezTo>
                <a:cubicBezTo>
                  <a:pt x="299720" y="1767246"/>
                  <a:pt x="284480" y="518836"/>
                  <a:pt x="297180" y="495976"/>
                </a:cubicBezTo>
                <a:cubicBezTo>
                  <a:pt x="309880" y="473116"/>
                  <a:pt x="353060" y="1500546"/>
                  <a:pt x="365760" y="1547536"/>
                </a:cubicBezTo>
                <a:cubicBezTo>
                  <a:pt x="378460" y="1594526"/>
                  <a:pt x="367030" y="852846"/>
                  <a:pt x="373380" y="777916"/>
                </a:cubicBezTo>
                <a:cubicBezTo>
                  <a:pt x="379730" y="702986"/>
                  <a:pt x="394970" y="1083986"/>
                  <a:pt x="403860" y="1097956"/>
                </a:cubicBezTo>
                <a:cubicBezTo>
                  <a:pt x="412750" y="1111926"/>
                  <a:pt x="419100" y="875706"/>
                  <a:pt x="426720" y="861736"/>
                </a:cubicBezTo>
                <a:cubicBezTo>
                  <a:pt x="434340" y="847766"/>
                  <a:pt x="443230" y="1009056"/>
                  <a:pt x="449580" y="1014136"/>
                </a:cubicBezTo>
                <a:cubicBezTo>
                  <a:pt x="455930" y="1019216"/>
                  <a:pt x="459740" y="890946"/>
                  <a:pt x="464820" y="892216"/>
                </a:cubicBezTo>
                <a:cubicBezTo>
                  <a:pt x="469900" y="893486"/>
                  <a:pt x="477520" y="1108116"/>
                  <a:pt x="480060" y="1021756"/>
                </a:cubicBezTo>
                <a:cubicBezTo>
                  <a:pt x="482600" y="935396"/>
                  <a:pt x="474980" y="324526"/>
                  <a:pt x="480060" y="374056"/>
                </a:cubicBezTo>
                <a:cubicBezTo>
                  <a:pt x="485140" y="423586"/>
                  <a:pt x="501650" y="1250356"/>
                  <a:pt x="510540" y="1318936"/>
                </a:cubicBezTo>
                <a:cubicBezTo>
                  <a:pt x="519430" y="1387516"/>
                  <a:pt x="525780" y="835066"/>
                  <a:pt x="533400" y="785536"/>
                </a:cubicBezTo>
                <a:cubicBezTo>
                  <a:pt x="541020" y="736006"/>
                  <a:pt x="548640" y="878881"/>
                  <a:pt x="556260" y="10217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箭头: 右 70">
            <a:extLst>
              <a:ext uri="{FF2B5EF4-FFF2-40B4-BE49-F238E27FC236}">
                <a16:creationId xmlns:a16="http://schemas.microsoft.com/office/drawing/2014/main" id="{B056FBA1-1EE8-432E-ACC4-D06F2E261D47}"/>
              </a:ext>
            </a:extLst>
          </p:cNvPr>
          <p:cNvSpPr/>
          <p:nvPr/>
        </p:nvSpPr>
        <p:spPr>
          <a:xfrm>
            <a:off x="2531444" y="1885603"/>
            <a:ext cx="796952" cy="152400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等腰三角形 71">
            <a:extLst>
              <a:ext uri="{FF2B5EF4-FFF2-40B4-BE49-F238E27FC236}">
                <a16:creationId xmlns:a16="http://schemas.microsoft.com/office/drawing/2014/main" id="{CF25F6AA-FF03-4B08-BDB5-B0616559AED2}"/>
              </a:ext>
            </a:extLst>
          </p:cNvPr>
          <p:cNvSpPr/>
          <p:nvPr/>
        </p:nvSpPr>
        <p:spPr>
          <a:xfrm rot="5400000">
            <a:off x="3464508" y="1673462"/>
            <a:ext cx="685800" cy="566317"/>
          </a:xfrm>
          <a:prstGeom prst="triangle">
            <a:avLst/>
          </a:prstGeom>
          <a:solidFill>
            <a:srgbClr val="FF7C8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5A67D28E-4A9F-4438-9FDE-1F108A9F1FC7}"/>
              </a:ext>
            </a:extLst>
          </p:cNvPr>
          <p:cNvSpPr txBox="1"/>
          <p:nvPr/>
        </p:nvSpPr>
        <p:spPr>
          <a:xfrm>
            <a:off x="1805393" y="253470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85B4F6BB-0571-41F7-B6AE-B2C6265F03B8}"/>
              </a:ext>
            </a:extLst>
          </p:cNvPr>
          <p:cNvSpPr txBox="1"/>
          <p:nvPr/>
        </p:nvSpPr>
        <p:spPr>
          <a:xfrm>
            <a:off x="3270311" y="2526705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Amplifier</a:t>
            </a:r>
          </a:p>
        </p:txBody>
      </p:sp>
      <p:sp>
        <p:nvSpPr>
          <p:cNvPr id="75" name="箭头: 右 74">
            <a:extLst>
              <a:ext uri="{FF2B5EF4-FFF2-40B4-BE49-F238E27FC236}">
                <a16:creationId xmlns:a16="http://schemas.microsoft.com/office/drawing/2014/main" id="{107C2CF5-37E5-466B-90A6-9113A942FE0E}"/>
              </a:ext>
            </a:extLst>
          </p:cNvPr>
          <p:cNvSpPr/>
          <p:nvPr/>
        </p:nvSpPr>
        <p:spPr>
          <a:xfrm>
            <a:off x="4136944" y="1885603"/>
            <a:ext cx="1823644" cy="105359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31D5A746-532C-4EF6-8FD6-224604634E6A}"/>
              </a:ext>
            </a:extLst>
          </p:cNvPr>
          <p:cNvCxnSpPr>
            <a:cxnSpLocks/>
          </p:cNvCxnSpPr>
          <p:nvPr/>
        </p:nvCxnSpPr>
        <p:spPr>
          <a:xfrm>
            <a:off x="6253660" y="1561786"/>
            <a:ext cx="0" cy="685801"/>
          </a:xfrm>
          <a:prstGeom prst="line">
            <a:avLst/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B4A76B77-A6EF-4C57-AEB7-F0473FF63883}"/>
              </a:ext>
            </a:extLst>
          </p:cNvPr>
          <p:cNvCxnSpPr>
            <a:cxnSpLocks/>
          </p:cNvCxnSpPr>
          <p:nvPr/>
        </p:nvCxnSpPr>
        <p:spPr>
          <a:xfrm>
            <a:off x="6177460" y="2138469"/>
            <a:ext cx="9144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弧形 80">
            <a:extLst>
              <a:ext uri="{FF2B5EF4-FFF2-40B4-BE49-F238E27FC236}">
                <a16:creationId xmlns:a16="http://schemas.microsoft.com/office/drawing/2014/main" id="{86B26F1F-2E3B-4CA7-99A4-35E700716E4B}"/>
              </a:ext>
            </a:extLst>
          </p:cNvPr>
          <p:cNvSpPr/>
          <p:nvPr/>
        </p:nvSpPr>
        <p:spPr>
          <a:xfrm>
            <a:off x="5720272" y="1757469"/>
            <a:ext cx="1099700" cy="761996"/>
          </a:xfrm>
          <a:prstGeom prst="arc">
            <a:avLst>
              <a:gd name="adj1" fmla="val 16099652"/>
              <a:gd name="adj2" fmla="val 0"/>
            </a:avLst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F6E904FD-AA36-43C6-85B9-41EC8BF061B1}"/>
              </a:ext>
            </a:extLst>
          </p:cNvPr>
          <p:cNvSpPr txBox="1"/>
          <p:nvPr/>
        </p:nvSpPr>
        <p:spPr>
          <a:xfrm>
            <a:off x="6950727" y="2101148"/>
            <a:ext cx="15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</a:t>
            </a:r>
            <a:endParaRPr lang="en-US" dirty="0"/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603BFC70-70E0-47D6-879F-A338C87208F1}"/>
              </a:ext>
            </a:extLst>
          </p:cNvPr>
          <p:cNvSpPr txBox="1"/>
          <p:nvPr/>
        </p:nvSpPr>
        <p:spPr>
          <a:xfrm>
            <a:off x="5878294" y="1472066"/>
            <a:ext cx="4459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Amp</a:t>
            </a:r>
            <a:endParaRPr lang="en-US" dirty="0"/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1BF82E77-D665-4A0E-AF6E-B4E6B19A4242}"/>
              </a:ext>
            </a:extLst>
          </p:cNvPr>
          <p:cNvSpPr txBox="1"/>
          <p:nvPr/>
        </p:nvSpPr>
        <p:spPr>
          <a:xfrm>
            <a:off x="5826940" y="2474771"/>
            <a:ext cx="152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Pass filter</a:t>
            </a:r>
          </a:p>
        </p:txBody>
      </p:sp>
      <p:sp>
        <p:nvSpPr>
          <p:cNvPr id="85" name="箭头: 右 84">
            <a:extLst>
              <a:ext uri="{FF2B5EF4-FFF2-40B4-BE49-F238E27FC236}">
                <a16:creationId xmlns:a16="http://schemas.microsoft.com/office/drawing/2014/main" id="{B3CCAFE0-5A67-4CBC-A1E4-C4C3CC6B3BA3}"/>
              </a:ext>
            </a:extLst>
          </p:cNvPr>
          <p:cNvSpPr/>
          <p:nvPr/>
        </p:nvSpPr>
        <p:spPr>
          <a:xfrm>
            <a:off x="7151237" y="1826696"/>
            <a:ext cx="554443" cy="164266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梯形 87">
            <a:extLst>
              <a:ext uri="{FF2B5EF4-FFF2-40B4-BE49-F238E27FC236}">
                <a16:creationId xmlns:a16="http://schemas.microsoft.com/office/drawing/2014/main" id="{29163E79-99CE-43CD-9188-C1670916A86A}"/>
              </a:ext>
            </a:extLst>
          </p:cNvPr>
          <p:cNvSpPr/>
          <p:nvPr/>
        </p:nvSpPr>
        <p:spPr>
          <a:xfrm rot="5400000">
            <a:off x="7722201" y="1592414"/>
            <a:ext cx="644988" cy="624545"/>
          </a:xfrm>
          <a:prstGeom prst="trapezoid">
            <a:avLst/>
          </a:prstGeom>
          <a:solidFill>
            <a:schemeClr val="accent1">
              <a:alpha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B94B660B-4BD0-4A61-9CF1-9C85B029A0A0}"/>
              </a:ext>
            </a:extLst>
          </p:cNvPr>
          <p:cNvSpPr txBox="1"/>
          <p:nvPr/>
        </p:nvSpPr>
        <p:spPr>
          <a:xfrm>
            <a:off x="7773154" y="2474771"/>
            <a:ext cx="58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ADC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51B4CA5-5930-47B4-8EE8-635917EED8D0}"/>
              </a:ext>
            </a:extLst>
          </p:cNvPr>
          <p:cNvCxnSpPr>
            <a:cxnSpLocks/>
          </p:cNvCxnSpPr>
          <p:nvPr/>
        </p:nvCxnSpPr>
        <p:spPr>
          <a:xfrm>
            <a:off x="552450" y="1994720"/>
            <a:ext cx="1143000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C38D08C9-F6C9-4C9C-AD86-F3C6ABDEFFDB}"/>
              </a:ext>
            </a:extLst>
          </p:cNvPr>
          <p:cNvSpPr txBox="1"/>
          <p:nvPr/>
        </p:nvSpPr>
        <p:spPr>
          <a:xfrm>
            <a:off x="628650" y="1524000"/>
            <a:ext cx="876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Ideally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C80C08B-D0FC-4EBE-9271-15A7242CE4B5}"/>
              </a:ext>
            </a:extLst>
          </p:cNvPr>
          <p:cNvSpPr txBox="1"/>
          <p:nvPr/>
        </p:nvSpPr>
        <p:spPr>
          <a:xfrm>
            <a:off x="636063" y="2026986"/>
            <a:ext cx="95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Actually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0869DEB-DA72-4E93-8716-D70A9D49C158}"/>
                  </a:ext>
                </a:extLst>
              </p:cNvPr>
              <p:cNvSpPr txBox="1"/>
              <p:nvPr/>
            </p:nvSpPr>
            <p:spPr>
              <a:xfrm>
                <a:off x="2740798" y="1586561"/>
                <a:ext cx="3472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0869DEB-DA72-4E93-8716-D70A9D49C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0798" y="1586561"/>
                <a:ext cx="347275" cy="276999"/>
              </a:xfrm>
              <a:prstGeom prst="rect">
                <a:avLst/>
              </a:prstGeom>
              <a:blipFill>
                <a:blip r:embed="rId2"/>
                <a:stretch>
                  <a:fillRect l="-17544" r="-7018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7F10C128-B0A7-47F6-A9CF-ED82CCDD78A9}"/>
                  </a:ext>
                </a:extLst>
              </p:cNvPr>
              <p:cNvSpPr txBox="1"/>
              <p:nvPr/>
            </p:nvSpPr>
            <p:spPr>
              <a:xfrm>
                <a:off x="2740798" y="2051901"/>
                <a:ext cx="3472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7F10C128-B0A7-47F6-A9CF-ED82CCDD7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0798" y="2051901"/>
                <a:ext cx="347275" cy="276999"/>
              </a:xfrm>
              <a:prstGeom prst="rect">
                <a:avLst/>
              </a:prstGeom>
              <a:blipFill>
                <a:blip r:embed="rId3"/>
                <a:stretch>
                  <a:fillRect l="-17544" r="-7018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04D147B2-18CC-4A48-BF81-0BDB795157C8}"/>
                  </a:ext>
                </a:extLst>
              </p:cNvPr>
              <p:cNvSpPr txBox="1"/>
              <p:nvPr/>
            </p:nvSpPr>
            <p:spPr>
              <a:xfrm>
                <a:off x="4679678" y="1586561"/>
                <a:ext cx="5951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04D147B2-18CC-4A48-BF81-0BDB79515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678" y="1586561"/>
                <a:ext cx="595163" cy="276999"/>
              </a:xfrm>
              <a:prstGeom prst="rect">
                <a:avLst/>
              </a:prstGeom>
              <a:blipFill>
                <a:blip r:embed="rId4"/>
                <a:stretch>
                  <a:fillRect l="-9278" r="-5155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A038E376-4C29-41E0-A3CD-725B0D6B963C}"/>
                  </a:ext>
                </a:extLst>
              </p:cNvPr>
              <p:cNvSpPr txBox="1"/>
              <p:nvPr/>
            </p:nvSpPr>
            <p:spPr>
              <a:xfrm>
                <a:off x="4113967" y="2013005"/>
                <a:ext cx="18817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en-US" dirty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A038E376-4C29-41E0-A3CD-725B0D6B9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967" y="2013005"/>
                <a:ext cx="1881734" cy="276999"/>
              </a:xfrm>
              <a:prstGeom prst="rect">
                <a:avLst/>
              </a:prstGeom>
              <a:blipFill>
                <a:blip r:embed="rId5"/>
                <a:stretch>
                  <a:fillRect l="-4531" t="-28261" r="-161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48FE1A95-A8DF-41BB-B08D-B06993054611}"/>
                  </a:ext>
                </a:extLst>
              </p:cNvPr>
              <p:cNvSpPr txBox="1"/>
              <p:nvPr/>
            </p:nvSpPr>
            <p:spPr>
              <a:xfrm>
                <a:off x="1940322" y="3367405"/>
                <a:ext cx="19791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𝑆𝑖𝑛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𝑆𝑖𝑛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48FE1A95-A8DF-41BB-B08D-B06993054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322" y="3367405"/>
                <a:ext cx="1979196" cy="276999"/>
              </a:xfrm>
              <a:prstGeom prst="rect">
                <a:avLst/>
              </a:prstGeom>
              <a:blipFill>
                <a:blip r:embed="rId6"/>
                <a:stretch>
                  <a:fillRect l="-4000" r="-1846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11908393-CD3B-4566-A1C4-4F489F82CEA7}"/>
              </a:ext>
            </a:extLst>
          </p:cNvPr>
          <p:cNvSpPr/>
          <p:nvPr/>
        </p:nvSpPr>
        <p:spPr>
          <a:xfrm>
            <a:off x="304524" y="3257377"/>
            <a:ext cx="1524345" cy="497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 Example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A995BB6A-4C6E-49D3-A892-F9D05334F552}"/>
                  </a:ext>
                </a:extLst>
              </p:cNvPr>
              <p:cNvSpPr txBox="1"/>
              <p:nvPr/>
            </p:nvSpPr>
            <p:spPr>
              <a:xfrm>
                <a:off x="1940322" y="4061608"/>
                <a:ext cx="61918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𝑎𝐶𝑜𝑠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𝑏𝐶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𝑜𝑠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𝑐𝐶𝑜𝑠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𝑑𝐶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𝑜𝑠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A995BB6A-4C6E-49D3-A892-F9D05334F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322" y="4061608"/>
                <a:ext cx="6191887" cy="276999"/>
              </a:xfrm>
              <a:prstGeom prst="rect">
                <a:avLst/>
              </a:prstGeom>
              <a:blipFill>
                <a:blip r:embed="rId7"/>
                <a:stretch>
                  <a:fillRect l="-394" t="-4348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25292F2A-9CFF-48BB-8DF5-E17F6199E8CF}"/>
              </a:ext>
            </a:extLst>
          </p:cNvPr>
          <p:cNvCxnSpPr>
            <a:cxnSpLocks/>
          </p:cNvCxnSpPr>
          <p:nvPr/>
        </p:nvCxnSpPr>
        <p:spPr>
          <a:xfrm>
            <a:off x="5474426" y="4528717"/>
            <a:ext cx="0" cy="1794927"/>
          </a:xfrm>
          <a:prstGeom prst="line">
            <a:avLst/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AFD3F4C6-01B6-4860-A59A-D663A22DBF81}"/>
              </a:ext>
            </a:extLst>
          </p:cNvPr>
          <p:cNvCxnSpPr>
            <a:cxnSpLocks/>
          </p:cNvCxnSpPr>
          <p:nvPr/>
        </p:nvCxnSpPr>
        <p:spPr>
          <a:xfrm>
            <a:off x="5347308" y="6172200"/>
            <a:ext cx="195317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>
            <a:extLst>
              <a:ext uri="{FF2B5EF4-FFF2-40B4-BE49-F238E27FC236}">
                <a16:creationId xmlns:a16="http://schemas.microsoft.com/office/drawing/2014/main" id="{57ECA5D9-1A00-4EE1-8130-308939D7672F}"/>
              </a:ext>
            </a:extLst>
          </p:cNvPr>
          <p:cNvSpPr txBox="1"/>
          <p:nvPr/>
        </p:nvSpPr>
        <p:spPr>
          <a:xfrm>
            <a:off x="7183361" y="61722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5B437EE4-1D25-4469-B32A-7072B083BDF8}"/>
              </a:ext>
            </a:extLst>
          </p:cNvPr>
          <p:cNvSpPr txBox="1"/>
          <p:nvPr/>
        </p:nvSpPr>
        <p:spPr>
          <a:xfrm>
            <a:off x="4876800" y="4438997"/>
            <a:ext cx="668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</a:t>
            </a:r>
          </a:p>
        </p:txBody>
      </p:sp>
      <p:sp>
        <p:nvSpPr>
          <p:cNvPr id="69" name="弧形 68">
            <a:extLst>
              <a:ext uri="{FF2B5EF4-FFF2-40B4-BE49-F238E27FC236}">
                <a16:creationId xmlns:a16="http://schemas.microsoft.com/office/drawing/2014/main" id="{CF4545C3-E249-43FC-84B5-22406EFE950C}"/>
              </a:ext>
            </a:extLst>
          </p:cNvPr>
          <p:cNvSpPr/>
          <p:nvPr/>
        </p:nvSpPr>
        <p:spPr>
          <a:xfrm>
            <a:off x="3796693" y="4858367"/>
            <a:ext cx="3386668" cy="2685799"/>
          </a:xfrm>
          <a:prstGeom prst="arc">
            <a:avLst>
              <a:gd name="adj1" fmla="val 16158161"/>
              <a:gd name="adj2" fmla="val 21553802"/>
            </a:avLst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11D1916-E7DE-4305-8A45-1F61F925B06D}"/>
              </a:ext>
            </a:extLst>
          </p:cNvPr>
          <p:cNvSpPr/>
          <p:nvPr/>
        </p:nvSpPr>
        <p:spPr>
          <a:xfrm>
            <a:off x="6177460" y="5105400"/>
            <a:ext cx="76199" cy="106679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连接符: 曲线 26">
            <a:extLst>
              <a:ext uri="{FF2B5EF4-FFF2-40B4-BE49-F238E27FC236}">
                <a16:creationId xmlns:a16="http://schemas.microsoft.com/office/drawing/2014/main" id="{C65FD090-7E19-4F9D-B50E-72C4C8E9A7D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324230" y="4438996"/>
            <a:ext cx="1219573" cy="946937"/>
          </a:xfrm>
          <a:prstGeom prst="curvedConnector3">
            <a:avLst>
              <a:gd name="adj1" fmla="val -1083"/>
            </a:avLst>
          </a:prstGeom>
          <a:ln w="34925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921CC805-30EF-4AA4-9A4B-A36FB59E6C36}"/>
                  </a:ext>
                </a:extLst>
              </p:cNvPr>
              <p:cNvSpPr/>
              <p:nvPr/>
            </p:nvSpPr>
            <p:spPr>
              <a:xfrm>
                <a:off x="381001" y="4858367"/>
                <a:ext cx="4038600" cy="119667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If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dirty="0"/>
                  <a:t> locates to low frequency range of the filter, then the </a:t>
                </a:r>
                <a:r>
                  <a:rPr lang="en-US" dirty="0">
                    <a:solidFill>
                      <a:srgbClr val="FFFF00"/>
                    </a:solidFill>
                  </a:rPr>
                  <a:t>Mic</a:t>
                </a:r>
                <a:r>
                  <a:rPr lang="en-US" dirty="0"/>
                  <a:t> can hear this </a:t>
                </a:r>
                <a:r>
                  <a:rPr lang="en-US" dirty="0">
                    <a:solidFill>
                      <a:srgbClr val="FFC000"/>
                    </a:solidFill>
                  </a:rPr>
                  <a:t>Inaudible attack</a:t>
                </a:r>
                <a:r>
                  <a:rPr lang="en-US" dirty="0"/>
                  <a:t>. </a:t>
                </a:r>
              </a:p>
            </p:txBody>
          </p:sp>
        </mc:Choice>
        <mc:Fallback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921CC805-30EF-4AA4-9A4B-A36FB59E6C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1" y="4858367"/>
                <a:ext cx="4038600" cy="1196671"/>
              </a:xfrm>
              <a:prstGeom prst="rect">
                <a:avLst/>
              </a:prstGeom>
              <a:blipFill>
                <a:blip r:embed="rId8"/>
                <a:stretch>
                  <a:fillRect l="-151" r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594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/>
      <p:bldP spid="74" grpId="0"/>
      <p:bldP spid="75" grpId="0" animBg="1"/>
      <p:bldP spid="81" grpId="0" animBg="1"/>
      <p:bldP spid="82" grpId="0"/>
      <p:bldP spid="83" grpId="0"/>
      <p:bldP spid="84" grpId="0"/>
      <p:bldP spid="85" grpId="0" animBg="1"/>
      <p:bldP spid="88" grpId="0" animBg="1"/>
      <p:bldP spid="89" grpId="0"/>
      <p:bldP spid="12" grpId="0"/>
      <p:bldP spid="41" grpId="0"/>
      <p:bldP spid="42" grpId="0"/>
      <p:bldP spid="43" grpId="0"/>
      <p:bldP spid="16" grpId="0"/>
      <p:bldP spid="18" grpId="0" animBg="1"/>
      <p:bldP spid="50" grpId="0"/>
      <p:bldP spid="66" grpId="0"/>
      <p:bldP spid="67" grpId="0"/>
      <p:bldP spid="69" grpId="0" animBg="1"/>
      <p:bldP spid="25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Inaudible Attack </a:t>
            </a:r>
          </a:p>
        </p:txBody>
      </p:sp>
      <p:graphicFrame>
        <p:nvGraphicFramePr>
          <p:cNvPr id="36" name="图示 35">
            <a:extLst>
              <a:ext uri="{FF2B5EF4-FFF2-40B4-BE49-F238E27FC236}">
                <a16:creationId xmlns:a16="http://schemas.microsoft.com/office/drawing/2014/main" id="{E98972BF-C383-4899-BC33-5594DC070B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9230537"/>
              </p:ext>
            </p:extLst>
          </p:nvPr>
        </p:nvGraphicFramePr>
        <p:xfrm>
          <a:off x="664657" y="1828800"/>
          <a:ext cx="6117143" cy="259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6E6CCF6F-3FFA-43BF-A2B5-EF1CDAFA08FF}"/>
              </a:ext>
            </a:extLst>
          </p:cNvPr>
          <p:cNvSpPr txBox="1"/>
          <p:nvPr/>
        </p:nvSpPr>
        <p:spPr>
          <a:xfrm>
            <a:off x="604405" y="5029200"/>
            <a:ext cx="788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[1] Roy, N., </a:t>
            </a:r>
            <a:r>
              <a:rPr lang="en-US" sz="1200" dirty="0" err="1"/>
              <a:t>Hassanieh</a:t>
            </a:r>
            <a:r>
              <a:rPr lang="en-US" sz="1200" dirty="0"/>
              <a:t>, H., &amp; Roy Choudhury, R. (2017, June). Backdoor: Making microphones hear inaudible sounds. In </a:t>
            </a:r>
            <a:r>
              <a:rPr lang="en-US" sz="1200" i="1" dirty="0"/>
              <a:t>Proceedings of the 15th Annual International Conference on Mobile Systems, Applications, and Services</a:t>
            </a:r>
            <a:r>
              <a:rPr lang="en-US" sz="1200" dirty="0"/>
              <a:t> (pp. 2-14).</a:t>
            </a:r>
            <a:endParaRPr lang="en-US" sz="1000" dirty="0"/>
          </a:p>
          <a:p>
            <a:endParaRPr lang="en-US" sz="1200" dirty="0"/>
          </a:p>
          <a:p>
            <a:r>
              <a:rPr lang="en-US" sz="1200" dirty="0"/>
              <a:t>[2] Zhang, G., Yan, C., Ji, X., Zhang, T., Zhang, T., &amp; Xu, W. (2017, October). </a:t>
            </a:r>
            <a:r>
              <a:rPr lang="en-US" sz="1200" dirty="0" err="1"/>
              <a:t>Dolphinattack</a:t>
            </a:r>
            <a:r>
              <a:rPr lang="en-US" sz="1200" dirty="0"/>
              <a:t>: Inaudible voice commands. In </a:t>
            </a:r>
            <a:r>
              <a:rPr lang="en-US" sz="1200" i="1" dirty="0"/>
              <a:t>Proceedings of the 2017 ACM SIGSAC Conference on Computer and Communications Security</a:t>
            </a:r>
            <a:r>
              <a:rPr lang="en-US" sz="1200" dirty="0"/>
              <a:t> (pp. 103-117).</a:t>
            </a:r>
          </a:p>
          <a:p>
            <a:endParaRPr lang="en-US" sz="1200" dirty="0"/>
          </a:p>
          <a:p>
            <a:r>
              <a:rPr lang="en-US" sz="1200" dirty="0"/>
              <a:t>[3] Roy, N., Shen, S., </a:t>
            </a:r>
            <a:r>
              <a:rPr lang="en-US" sz="1200" dirty="0" err="1"/>
              <a:t>Hassanieh</a:t>
            </a:r>
            <a:r>
              <a:rPr lang="en-US" sz="1200" dirty="0"/>
              <a:t>, H., &amp; Choudhury, R. R. (2018). Inaudible voice commands: The long-range attack and defense. In </a:t>
            </a:r>
            <a:r>
              <a:rPr lang="en-US" sz="1200" i="1" dirty="0"/>
              <a:t>15th {USENIX} Symposium on Networked Systems Design and Implementation ({NSDI} 18)</a:t>
            </a:r>
            <a:r>
              <a:rPr lang="en-US" sz="1200" dirty="0"/>
              <a:t> (pp. 547-560).</a:t>
            </a:r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4DBD1829-BC28-4B7C-879A-D766C4778621}"/>
              </a:ext>
            </a:extLst>
          </p:cNvPr>
          <p:cNvSpPr/>
          <p:nvPr/>
        </p:nvSpPr>
        <p:spPr>
          <a:xfrm>
            <a:off x="6781800" y="2157082"/>
            <a:ext cx="1055218" cy="890918"/>
          </a:xfrm>
          <a:custGeom>
            <a:avLst/>
            <a:gdLst>
              <a:gd name="connsiteX0" fmla="*/ 0 w 834013"/>
              <a:gd name="connsiteY0" fmla="*/ 0 h 874206"/>
              <a:gd name="connsiteX1" fmla="*/ 834013 w 834013"/>
              <a:gd name="connsiteY1" fmla="*/ 874206 h 874206"/>
              <a:gd name="connsiteX2" fmla="*/ 834013 w 834013"/>
              <a:gd name="connsiteY2" fmla="*/ 874206 h 874206"/>
              <a:gd name="connsiteX0" fmla="*/ 140677 w 975380"/>
              <a:gd name="connsiteY0" fmla="*/ 0 h 1055077"/>
              <a:gd name="connsiteX1" fmla="*/ 974690 w 975380"/>
              <a:gd name="connsiteY1" fmla="*/ 874206 h 1055077"/>
              <a:gd name="connsiteX2" fmla="*/ 0 w 975380"/>
              <a:gd name="connsiteY2" fmla="*/ 1055077 h 1055077"/>
              <a:gd name="connsiteX0" fmla="*/ 140677 w 1007310"/>
              <a:gd name="connsiteY0" fmla="*/ 0 h 1516500"/>
              <a:gd name="connsiteX1" fmla="*/ 974690 w 1007310"/>
              <a:gd name="connsiteY1" fmla="*/ 874206 h 1516500"/>
              <a:gd name="connsiteX2" fmla="*/ 0 w 1007310"/>
              <a:gd name="connsiteY2" fmla="*/ 1055077 h 1516500"/>
              <a:gd name="connsiteX0" fmla="*/ 140677 w 975380"/>
              <a:gd name="connsiteY0" fmla="*/ 0 h 1055077"/>
              <a:gd name="connsiteX1" fmla="*/ 974690 w 975380"/>
              <a:gd name="connsiteY1" fmla="*/ 874206 h 1055077"/>
              <a:gd name="connsiteX2" fmla="*/ 0 w 975380"/>
              <a:gd name="connsiteY2" fmla="*/ 1055077 h 1055077"/>
              <a:gd name="connsiteX0" fmla="*/ 140677 w 1055685"/>
              <a:gd name="connsiteY0" fmla="*/ 0 h 1055077"/>
              <a:gd name="connsiteX1" fmla="*/ 1055077 w 1055685"/>
              <a:gd name="connsiteY1" fmla="*/ 452175 h 1055077"/>
              <a:gd name="connsiteX2" fmla="*/ 0 w 1055685"/>
              <a:gd name="connsiteY2" fmla="*/ 1055077 h 1055077"/>
              <a:gd name="connsiteX0" fmla="*/ 351692 w 1059950"/>
              <a:gd name="connsiteY0" fmla="*/ 0 h 1105319"/>
              <a:gd name="connsiteX1" fmla="*/ 1055077 w 1059950"/>
              <a:gd name="connsiteY1" fmla="*/ 502417 h 1105319"/>
              <a:gd name="connsiteX2" fmla="*/ 0 w 1059950"/>
              <a:gd name="connsiteY2" fmla="*/ 1105319 h 1105319"/>
              <a:gd name="connsiteX0" fmla="*/ 351692 w 1062713"/>
              <a:gd name="connsiteY0" fmla="*/ 0 h 1105319"/>
              <a:gd name="connsiteX1" fmla="*/ 1055077 w 1062713"/>
              <a:gd name="connsiteY1" fmla="*/ 502417 h 1105319"/>
              <a:gd name="connsiteX2" fmla="*/ 0 w 1062713"/>
              <a:gd name="connsiteY2" fmla="*/ 1105319 h 1105319"/>
              <a:gd name="connsiteX0" fmla="*/ 60289 w 1055218"/>
              <a:gd name="connsiteY0" fmla="*/ 0 h 1105319"/>
              <a:gd name="connsiteX1" fmla="*/ 1055077 w 1055218"/>
              <a:gd name="connsiteY1" fmla="*/ 502417 h 1105319"/>
              <a:gd name="connsiteX2" fmla="*/ 0 w 1055218"/>
              <a:gd name="connsiteY2" fmla="*/ 1105319 h 110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5218" h="1105319">
                <a:moveTo>
                  <a:pt x="60289" y="0"/>
                </a:moveTo>
                <a:cubicBezTo>
                  <a:pt x="539260" y="60290"/>
                  <a:pt x="1065125" y="318197"/>
                  <a:pt x="1055077" y="502417"/>
                </a:cubicBezTo>
                <a:cubicBezTo>
                  <a:pt x="1045029" y="686637"/>
                  <a:pt x="284704" y="1105319"/>
                  <a:pt x="0" y="1105319"/>
                </a:cubicBezTo>
              </a:path>
            </a:pathLst>
          </a:custGeom>
          <a:noFill/>
          <a:ln w="38100">
            <a:solidFill>
              <a:schemeClr val="accent2"/>
            </a:solidFill>
            <a:headEnd type="none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5EB01D84-D7F5-46CF-8F9A-47B96F48FC13}"/>
              </a:ext>
            </a:extLst>
          </p:cNvPr>
          <p:cNvSpPr/>
          <p:nvPr/>
        </p:nvSpPr>
        <p:spPr>
          <a:xfrm>
            <a:off x="6781800" y="3239983"/>
            <a:ext cx="1055218" cy="872077"/>
          </a:xfrm>
          <a:custGeom>
            <a:avLst/>
            <a:gdLst>
              <a:gd name="connsiteX0" fmla="*/ 0 w 834013"/>
              <a:gd name="connsiteY0" fmla="*/ 0 h 874206"/>
              <a:gd name="connsiteX1" fmla="*/ 834013 w 834013"/>
              <a:gd name="connsiteY1" fmla="*/ 874206 h 874206"/>
              <a:gd name="connsiteX2" fmla="*/ 834013 w 834013"/>
              <a:gd name="connsiteY2" fmla="*/ 874206 h 874206"/>
              <a:gd name="connsiteX0" fmla="*/ 140677 w 975380"/>
              <a:gd name="connsiteY0" fmla="*/ 0 h 1055077"/>
              <a:gd name="connsiteX1" fmla="*/ 974690 w 975380"/>
              <a:gd name="connsiteY1" fmla="*/ 874206 h 1055077"/>
              <a:gd name="connsiteX2" fmla="*/ 0 w 975380"/>
              <a:gd name="connsiteY2" fmla="*/ 1055077 h 1055077"/>
              <a:gd name="connsiteX0" fmla="*/ 140677 w 1007310"/>
              <a:gd name="connsiteY0" fmla="*/ 0 h 1516500"/>
              <a:gd name="connsiteX1" fmla="*/ 974690 w 1007310"/>
              <a:gd name="connsiteY1" fmla="*/ 874206 h 1516500"/>
              <a:gd name="connsiteX2" fmla="*/ 0 w 1007310"/>
              <a:gd name="connsiteY2" fmla="*/ 1055077 h 1516500"/>
              <a:gd name="connsiteX0" fmla="*/ 140677 w 975380"/>
              <a:gd name="connsiteY0" fmla="*/ 0 h 1055077"/>
              <a:gd name="connsiteX1" fmla="*/ 974690 w 975380"/>
              <a:gd name="connsiteY1" fmla="*/ 874206 h 1055077"/>
              <a:gd name="connsiteX2" fmla="*/ 0 w 975380"/>
              <a:gd name="connsiteY2" fmla="*/ 1055077 h 1055077"/>
              <a:gd name="connsiteX0" fmla="*/ 140677 w 1055685"/>
              <a:gd name="connsiteY0" fmla="*/ 0 h 1055077"/>
              <a:gd name="connsiteX1" fmla="*/ 1055077 w 1055685"/>
              <a:gd name="connsiteY1" fmla="*/ 452175 h 1055077"/>
              <a:gd name="connsiteX2" fmla="*/ 0 w 1055685"/>
              <a:gd name="connsiteY2" fmla="*/ 1055077 h 1055077"/>
              <a:gd name="connsiteX0" fmla="*/ 351692 w 1059950"/>
              <a:gd name="connsiteY0" fmla="*/ 0 h 1105319"/>
              <a:gd name="connsiteX1" fmla="*/ 1055077 w 1059950"/>
              <a:gd name="connsiteY1" fmla="*/ 502417 h 1105319"/>
              <a:gd name="connsiteX2" fmla="*/ 0 w 1059950"/>
              <a:gd name="connsiteY2" fmla="*/ 1105319 h 1105319"/>
              <a:gd name="connsiteX0" fmla="*/ 351692 w 1062713"/>
              <a:gd name="connsiteY0" fmla="*/ 0 h 1105319"/>
              <a:gd name="connsiteX1" fmla="*/ 1055077 w 1062713"/>
              <a:gd name="connsiteY1" fmla="*/ 502417 h 1105319"/>
              <a:gd name="connsiteX2" fmla="*/ 0 w 1062713"/>
              <a:gd name="connsiteY2" fmla="*/ 1105319 h 1105319"/>
              <a:gd name="connsiteX0" fmla="*/ 60289 w 1055218"/>
              <a:gd name="connsiteY0" fmla="*/ 0 h 1105319"/>
              <a:gd name="connsiteX1" fmla="*/ 1055077 w 1055218"/>
              <a:gd name="connsiteY1" fmla="*/ 502417 h 1105319"/>
              <a:gd name="connsiteX2" fmla="*/ 0 w 1055218"/>
              <a:gd name="connsiteY2" fmla="*/ 1105319 h 110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5218" h="1105319">
                <a:moveTo>
                  <a:pt x="60289" y="0"/>
                </a:moveTo>
                <a:cubicBezTo>
                  <a:pt x="539260" y="60290"/>
                  <a:pt x="1065125" y="318197"/>
                  <a:pt x="1055077" y="502417"/>
                </a:cubicBezTo>
                <a:cubicBezTo>
                  <a:pt x="1045029" y="686637"/>
                  <a:pt x="284704" y="1105319"/>
                  <a:pt x="0" y="1105319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  <a:headEnd type="none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EF02C00B-4D1E-407F-95E1-9AD47596D145}"/>
              </a:ext>
            </a:extLst>
          </p:cNvPr>
          <p:cNvSpPr txBox="1"/>
          <p:nvPr/>
        </p:nvSpPr>
        <p:spPr>
          <a:xfrm>
            <a:off x="7901352" y="2184738"/>
            <a:ext cx="1242648" cy="646331"/>
          </a:xfrm>
          <a:prstGeom prst="rect">
            <a:avLst/>
          </a:prstGeom>
          <a:ln cap="rnd">
            <a:rou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Inject </a:t>
            </a:r>
          </a:p>
          <a:p>
            <a:r>
              <a:rPr lang="en-US" dirty="0"/>
              <a:t>Commands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D5F84CA-C9B0-4B42-B0EF-872480155A17}"/>
              </a:ext>
            </a:extLst>
          </p:cNvPr>
          <p:cNvSpPr txBox="1"/>
          <p:nvPr/>
        </p:nvSpPr>
        <p:spPr>
          <a:xfrm>
            <a:off x="7950128" y="3302675"/>
            <a:ext cx="828753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Longer</a:t>
            </a:r>
          </a:p>
          <a:p>
            <a:r>
              <a:rPr lang="en-US" dirty="0"/>
              <a:t>Range</a:t>
            </a:r>
          </a:p>
        </p:txBody>
      </p:sp>
    </p:spTree>
    <p:extLst>
      <p:ext uri="{BB962C8B-B14F-4D97-AF65-F5344CB8AC3E}">
        <p14:creationId xmlns:p14="http://schemas.microsoft.com/office/powerpoint/2010/main" val="97187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CAD74FF5-6B25-4495-9043-0356EC4241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>
                                            <p:graphicEl>
                                              <a:dgm id="{CAD74FF5-6B25-4495-9043-0356EC4241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AB3CB22D-80CB-4586-91A6-F84009CDE1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>
                                            <p:graphicEl>
                                              <a:dgm id="{AB3CB22D-80CB-4586-91A6-F84009CDE1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18CE09DB-8262-43DA-B523-D0F3D606D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6">
                                            <p:graphicEl>
                                              <a:dgm id="{18CE09DB-8262-43DA-B523-D0F3D606DC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B1671BA7-6478-4DB0-A1C9-30ED98127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">
                                            <p:graphicEl>
                                              <a:dgm id="{B1671BA7-6478-4DB0-A1C9-30ED981270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AB2A767A-D043-4445-8174-12343DC060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6">
                                            <p:graphicEl>
                                              <a:dgm id="{AB2A767A-D043-4445-8174-12343DC060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F9D79EEA-FE84-4173-840F-2851C78E4D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6">
                                            <p:graphicEl>
                                              <a:dgm id="{F9D79EEA-FE84-4173-840F-2851C78E4D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 uiExpand="1">
        <p:bldSub>
          <a:bldDgm bld="one"/>
        </p:bldSub>
      </p:bldGraphic>
      <p:bldP spid="66" grpId="0" animBg="1"/>
      <p:bldP spid="67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SurfingAttack</a:t>
            </a:r>
            <a:r>
              <a:rPr lang="en-US" dirty="0"/>
              <a:t>: Features</a:t>
            </a:r>
          </a:p>
        </p:txBody>
      </p:sp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34A4CDCB-B600-42FE-B23A-C479719EC6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5597586"/>
              </p:ext>
            </p:extLst>
          </p:nvPr>
        </p:nvGraphicFramePr>
        <p:xfrm>
          <a:off x="983064" y="1371600"/>
          <a:ext cx="7703736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motoZ4">
            <a:hlinkClick r:id="" action="ppaction://media"/>
            <a:extLst>
              <a:ext uri="{FF2B5EF4-FFF2-40B4-BE49-F238E27FC236}">
                <a16:creationId xmlns:a16="http://schemas.microsoft.com/office/drawing/2014/main" id="{933DEC97-18A2-40E0-81BA-7BA6372E95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" y="2828830"/>
            <a:ext cx="2404489" cy="3952969"/>
          </a:xfrm>
          <a:prstGeom prst="rect">
            <a:avLst/>
          </a:prstGeom>
        </p:spPr>
      </p:pic>
      <p:pic>
        <p:nvPicPr>
          <p:cNvPr id="8" name="long distance">
            <a:hlinkClick r:id="" action="ppaction://media"/>
            <a:extLst>
              <a:ext uri="{FF2B5EF4-FFF2-40B4-BE49-F238E27FC236}">
                <a16:creationId xmlns:a16="http://schemas.microsoft.com/office/drawing/2014/main" id="{EF68417B-7FB6-4A41-AE58-15CE30C34B3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32687" y="2848927"/>
            <a:ext cx="2404489" cy="3932872"/>
          </a:xfrm>
          <a:prstGeom prst="rect">
            <a:avLst/>
          </a:prstGeom>
        </p:spPr>
      </p:pic>
      <p:pic>
        <p:nvPicPr>
          <p:cNvPr id="9" name="Attack two phones (Google Pixel 1 and Huawei Honor 10) simultaneously">
            <a:hlinkClick r:id="" action="ppaction://media"/>
            <a:extLst>
              <a:ext uri="{FF2B5EF4-FFF2-40B4-BE49-F238E27FC236}">
                <a16:creationId xmlns:a16="http://schemas.microsoft.com/office/drawing/2014/main" id="{09AD2F4A-20CB-426A-ACB8-83DCFD6FB5D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27174" y="2828830"/>
            <a:ext cx="2259626" cy="400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3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40F3E25-2A3F-4BCB-891D-C2D419556A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140F3E25-2A3F-4BCB-891D-C2D419556A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59892A2-B8C2-4015-8FB3-03DBAA329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700"/>
                                        <p:tgtEl>
                                          <p:spTgt spid="6">
                                            <p:graphicEl>
                                              <a:dgm id="{759892A2-B8C2-4015-8FB3-03DBAA3299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FBDCC9C-3A52-4555-9F47-49DD973B9E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800"/>
                                        <p:tgtEl>
                                          <p:spTgt spid="6">
                                            <p:graphicEl>
                                              <a:dgm id="{5FBDCC9C-3A52-4555-9F47-49DD973B9E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Graphic spid="6" grpId="0" uiExpand="1">
        <p:bldSub>
          <a:bldDgm bld="lvl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24" y="318466"/>
            <a:ext cx="7886700" cy="701674"/>
          </a:xfrm>
        </p:spPr>
        <p:txBody>
          <a:bodyPr/>
          <a:lstStyle/>
          <a:p>
            <a:r>
              <a:rPr lang="en-US" dirty="0"/>
              <a:t>Ultrasonic Guided Waves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8DE50C1-6778-4E81-8B3C-8D0DA77B2C52}"/>
              </a:ext>
            </a:extLst>
          </p:cNvPr>
          <p:cNvSpPr txBox="1"/>
          <p:nvPr/>
        </p:nvSpPr>
        <p:spPr>
          <a:xfrm>
            <a:off x="533524" y="1296675"/>
            <a:ext cx="7029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Ultrasonic Guided waves is known as </a:t>
            </a:r>
            <a:r>
              <a:rPr lang="en-US" sz="2000" b="1" i="1" dirty="0">
                <a:solidFill>
                  <a:schemeClr val="accent1"/>
                </a:solidFill>
              </a:rPr>
              <a:t>Lamb waves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3DCB6C4-294E-4668-8067-9860363FD67D}"/>
              </a:ext>
            </a:extLst>
          </p:cNvPr>
          <p:cNvSpPr txBox="1"/>
          <p:nvPr/>
        </p:nvSpPr>
        <p:spPr>
          <a:xfrm>
            <a:off x="685800" y="1956436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has two modes based on the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wave motion in both sides</a:t>
            </a:r>
            <a:r>
              <a:rPr lang="en-US" dirty="0"/>
              <a:t>:</a:t>
            </a:r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29F462C3-11DF-4F11-A120-A887A1305BDE}"/>
              </a:ext>
            </a:extLst>
          </p:cNvPr>
          <p:cNvSpPr/>
          <p:nvPr/>
        </p:nvSpPr>
        <p:spPr>
          <a:xfrm rot="21059943">
            <a:off x="494295" y="4171452"/>
            <a:ext cx="3221608" cy="405099"/>
          </a:xfrm>
          <a:prstGeom prst="parallelogram">
            <a:avLst>
              <a:gd name="adj" fmla="val 12238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2Top"/>
            <a:lightRig rig="threePt" dir="t"/>
          </a:scene3d>
          <a:sp3d extrusionH="50800">
            <a:bevelB w="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7F8C054-923B-4EB2-B2AF-080558755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80" y="3808522"/>
            <a:ext cx="2047875" cy="4286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A0FA8F9-0F44-41A0-B8D2-FCE5A1C25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616" y="4609218"/>
            <a:ext cx="1962150" cy="466725"/>
          </a:xfrm>
          <a:prstGeom prst="rect">
            <a:avLst/>
          </a:prstGeom>
        </p:spPr>
      </p:pic>
      <p:sp>
        <p:nvSpPr>
          <p:cNvPr id="57" name="平行四边形 56">
            <a:extLst>
              <a:ext uri="{FF2B5EF4-FFF2-40B4-BE49-F238E27FC236}">
                <a16:creationId xmlns:a16="http://schemas.microsoft.com/office/drawing/2014/main" id="{CEDC8949-9972-4329-A34D-A2FB7AE402B5}"/>
              </a:ext>
            </a:extLst>
          </p:cNvPr>
          <p:cNvSpPr/>
          <p:nvPr/>
        </p:nvSpPr>
        <p:spPr>
          <a:xfrm rot="21059943">
            <a:off x="4667055" y="4156622"/>
            <a:ext cx="3221608" cy="405099"/>
          </a:xfrm>
          <a:prstGeom prst="parallelogram">
            <a:avLst>
              <a:gd name="adj" fmla="val 12238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2Top"/>
            <a:lightRig rig="threePt" dir="t"/>
          </a:scene3d>
          <a:sp3d extrusionH="50800">
            <a:bevelB w="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id="{D16EA647-32CB-4B8D-9104-6BEA4DEE6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840" y="3793692"/>
            <a:ext cx="2047875" cy="4286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D1708FE-42DE-46AE-8660-E0C371060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565" y="4573114"/>
            <a:ext cx="1962150" cy="47625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53DEDC2-C19F-42DB-AA50-B972A86BC171}"/>
              </a:ext>
            </a:extLst>
          </p:cNvPr>
          <p:cNvSpPr txBox="1"/>
          <p:nvPr/>
        </p:nvSpPr>
        <p:spPr>
          <a:xfrm>
            <a:off x="1423516" y="3315298"/>
            <a:ext cx="186858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Symmetric modes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D550053-6408-4623-9689-CBCDE359ACCB}"/>
              </a:ext>
            </a:extLst>
          </p:cNvPr>
          <p:cNvSpPr txBox="1"/>
          <p:nvPr/>
        </p:nvSpPr>
        <p:spPr>
          <a:xfrm>
            <a:off x="5242428" y="3315298"/>
            <a:ext cx="2304349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Anti-symmetric modes</a:t>
            </a:r>
          </a:p>
        </p:txBody>
      </p:sp>
    </p:spTree>
    <p:extLst>
      <p:ext uri="{BB962C8B-B14F-4D97-AF65-F5344CB8AC3E}">
        <p14:creationId xmlns:p14="http://schemas.microsoft.com/office/powerpoint/2010/main" val="151982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7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24" y="318466"/>
            <a:ext cx="7886700" cy="701674"/>
          </a:xfrm>
        </p:spPr>
        <p:txBody>
          <a:bodyPr/>
          <a:lstStyle/>
          <a:p>
            <a:r>
              <a:rPr lang="en-US" dirty="0"/>
              <a:t>Ultrasonic Guided Waves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8DE50C1-6778-4E81-8B3C-8D0DA77B2C52}"/>
              </a:ext>
            </a:extLst>
          </p:cNvPr>
          <p:cNvSpPr txBox="1"/>
          <p:nvPr/>
        </p:nvSpPr>
        <p:spPr>
          <a:xfrm>
            <a:off x="533525" y="1296675"/>
            <a:ext cx="4725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 understand how waves propagate in solid media:</a:t>
            </a:r>
          </a:p>
          <a:p>
            <a:r>
              <a:rPr lang="en-US" sz="2000" b="1" i="1" dirty="0">
                <a:solidFill>
                  <a:schemeClr val="accent1"/>
                </a:solidFill>
              </a:rPr>
              <a:t>We should discuss the vibrations on two directions</a:t>
            </a:r>
          </a:p>
          <a:p>
            <a:r>
              <a:rPr lang="en-US" sz="2000" b="1" i="1" dirty="0">
                <a:solidFill>
                  <a:schemeClr val="accent1"/>
                </a:solidFill>
              </a:rPr>
              <a:t>(x</a:t>
            </a:r>
            <a:r>
              <a:rPr lang="en-US" sz="1200" b="1" i="1" dirty="0">
                <a:solidFill>
                  <a:schemeClr val="accent1"/>
                </a:solidFill>
              </a:rPr>
              <a:t>1 </a:t>
            </a:r>
            <a:r>
              <a:rPr lang="en-US" sz="2000" b="1" i="1" dirty="0">
                <a:solidFill>
                  <a:schemeClr val="accent1"/>
                </a:solidFill>
              </a:rPr>
              <a:t>and</a:t>
            </a:r>
            <a:r>
              <a:rPr lang="en-US" sz="1400" b="1" i="1" dirty="0">
                <a:solidFill>
                  <a:schemeClr val="accent1"/>
                </a:solidFill>
              </a:rPr>
              <a:t> </a:t>
            </a:r>
            <a:r>
              <a:rPr lang="en-US" sz="2000" b="1" i="1" dirty="0">
                <a:solidFill>
                  <a:schemeClr val="accent1"/>
                </a:solidFill>
              </a:rPr>
              <a:t>x</a:t>
            </a:r>
            <a:r>
              <a:rPr lang="en-US" sz="1200" b="1" i="1" dirty="0">
                <a:solidFill>
                  <a:schemeClr val="accent1"/>
                </a:solidFill>
              </a:rPr>
              <a:t>3</a:t>
            </a:r>
            <a:r>
              <a:rPr lang="en-US" sz="2000" b="1" i="1" dirty="0">
                <a:solidFill>
                  <a:schemeClr val="accent1"/>
                </a:solidFill>
              </a:rPr>
              <a:t>) for both modes. </a:t>
            </a:r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29F462C3-11DF-4F11-A120-A887A1305BDE}"/>
              </a:ext>
            </a:extLst>
          </p:cNvPr>
          <p:cNvSpPr/>
          <p:nvPr/>
        </p:nvSpPr>
        <p:spPr>
          <a:xfrm rot="21059943">
            <a:off x="441643" y="4100488"/>
            <a:ext cx="3221608" cy="405099"/>
          </a:xfrm>
          <a:prstGeom prst="parallelogram">
            <a:avLst>
              <a:gd name="adj" fmla="val 12238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2Top"/>
            <a:lightRig rig="threePt" dir="t"/>
          </a:scene3d>
          <a:sp3d extrusionH="50800">
            <a:bevelB w="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7F8C054-923B-4EB2-B2AF-080558755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428" y="3737558"/>
            <a:ext cx="2047875" cy="4286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A0FA8F9-0F44-41A0-B8D2-FCE5A1C25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964" y="4538254"/>
            <a:ext cx="1962150" cy="466725"/>
          </a:xfrm>
          <a:prstGeom prst="rect">
            <a:avLst/>
          </a:prstGeom>
        </p:spPr>
      </p:pic>
      <p:sp>
        <p:nvSpPr>
          <p:cNvPr id="57" name="平行四边形 56">
            <a:extLst>
              <a:ext uri="{FF2B5EF4-FFF2-40B4-BE49-F238E27FC236}">
                <a16:creationId xmlns:a16="http://schemas.microsoft.com/office/drawing/2014/main" id="{CEDC8949-9972-4329-A34D-A2FB7AE402B5}"/>
              </a:ext>
            </a:extLst>
          </p:cNvPr>
          <p:cNvSpPr/>
          <p:nvPr/>
        </p:nvSpPr>
        <p:spPr>
          <a:xfrm rot="21059943">
            <a:off x="4683337" y="4085658"/>
            <a:ext cx="3221608" cy="405099"/>
          </a:xfrm>
          <a:prstGeom prst="parallelogram">
            <a:avLst>
              <a:gd name="adj" fmla="val 12238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2Top"/>
            <a:lightRig rig="threePt" dir="t"/>
          </a:scene3d>
          <a:sp3d extrusionH="50800">
            <a:bevelB w="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id="{D16EA647-32CB-4B8D-9104-6BEA4DEE6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122" y="3722728"/>
            <a:ext cx="2047875" cy="4286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D1708FE-42DE-46AE-8660-E0C371060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847" y="4502150"/>
            <a:ext cx="1962150" cy="47625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53DEDC2-C19F-42DB-AA50-B972A86BC171}"/>
              </a:ext>
            </a:extLst>
          </p:cNvPr>
          <p:cNvSpPr txBox="1"/>
          <p:nvPr/>
        </p:nvSpPr>
        <p:spPr>
          <a:xfrm>
            <a:off x="1370864" y="3244334"/>
            <a:ext cx="186858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Symmetric modes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D550053-6408-4623-9689-CBCDE359ACCB}"/>
              </a:ext>
            </a:extLst>
          </p:cNvPr>
          <p:cNvSpPr txBox="1"/>
          <p:nvPr/>
        </p:nvSpPr>
        <p:spPr>
          <a:xfrm>
            <a:off x="5258710" y="3244334"/>
            <a:ext cx="2304349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Anti-symmetric modes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E2B0B8E-C0EE-41FF-90E4-5B61C2183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94" y="5517116"/>
            <a:ext cx="4037259" cy="53949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42C889B-65B3-459C-87A1-1CCC90AF1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5437484"/>
            <a:ext cx="4419600" cy="6191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CA7FE3F-1C60-4E99-A0C6-466C6EA920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1391125"/>
            <a:ext cx="3102278" cy="150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0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57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7E7-17B5-4021-A305-A9EADC9E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24" y="318466"/>
            <a:ext cx="7886700" cy="701674"/>
          </a:xfrm>
        </p:spPr>
        <p:txBody>
          <a:bodyPr/>
          <a:lstStyle/>
          <a:p>
            <a:r>
              <a:rPr lang="en-US" dirty="0"/>
              <a:t>Ultrasonic Guided Waves</a:t>
            </a:r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29F462C3-11DF-4F11-A120-A887A1305BDE}"/>
              </a:ext>
            </a:extLst>
          </p:cNvPr>
          <p:cNvSpPr/>
          <p:nvPr/>
        </p:nvSpPr>
        <p:spPr>
          <a:xfrm rot="21059943">
            <a:off x="518579" y="2380154"/>
            <a:ext cx="3221608" cy="405099"/>
          </a:xfrm>
          <a:prstGeom prst="parallelogram">
            <a:avLst>
              <a:gd name="adj" fmla="val 12238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2Top"/>
            <a:lightRig rig="threePt" dir="t"/>
          </a:scene3d>
          <a:sp3d extrusionH="50800">
            <a:bevelB w="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7F8C054-923B-4EB2-B2AF-080558755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364" y="2017224"/>
            <a:ext cx="2047875" cy="4286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A0FA8F9-0F44-41A0-B8D2-FCE5A1C25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900" y="2817920"/>
            <a:ext cx="1962150" cy="466725"/>
          </a:xfrm>
          <a:prstGeom prst="rect">
            <a:avLst/>
          </a:prstGeom>
        </p:spPr>
      </p:pic>
      <p:sp>
        <p:nvSpPr>
          <p:cNvPr id="57" name="平行四边形 56">
            <a:extLst>
              <a:ext uri="{FF2B5EF4-FFF2-40B4-BE49-F238E27FC236}">
                <a16:creationId xmlns:a16="http://schemas.microsoft.com/office/drawing/2014/main" id="{CEDC8949-9972-4329-A34D-A2FB7AE402B5}"/>
              </a:ext>
            </a:extLst>
          </p:cNvPr>
          <p:cNvSpPr/>
          <p:nvPr/>
        </p:nvSpPr>
        <p:spPr>
          <a:xfrm rot="21059943">
            <a:off x="4760273" y="2365324"/>
            <a:ext cx="3221608" cy="405099"/>
          </a:xfrm>
          <a:prstGeom prst="parallelogram">
            <a:avLst>
              <a:gd name="adj" fmla="val 12238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2Top"/>
            <a:lightRig rig="threePt" dir="t"/>
          </a:scene3d>
          <a:sp3d extrusionH="50800">
            <a:bevelB w="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id="{D16EA647-32CB-4B8D-9104-6BEA4DEE6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058" y="2002394"/>
            <a:ext cx="2047875" cy="4286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D1708FE-42DE-46AE-8660-E0C371060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783" y="2781816"/>
            <a:ext cx="1962150" cy="47625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53DEDC2-C19F-42DB-AA50-B972A86BC171}"/>
              </a:ext>
            </a:extLst>
          </p:cNvPr>
          <p:cNvSpPr txBox="1"/>
          <p:nvPr/>
        </p:nvSpPr>
        <p:spPr>
          <a:xfrm>
            <a:off x="1447800" y="1524000"/>
            <a:ext cx="186858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Symmetric modes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D550053-6408-4623-9689-CBCDE359ACCB}"/>
              </a:ext>
            </a:extLst>
          </p:cNvPr>
          <p:cNvSpPr txBox="1"/>
          <p:nvPr/>
        </p:nvSpPr>
        <p:spPr>
          <a:xfrm>
            <a:off x="5335646" y="1524000"/>
            <a:ext cx="2304349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Anti-symmetric modes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E2B0B8E-C0EE-41FF-90E4-5B61C21832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371320"/>
            <a:ext cx="4037259" cy="53949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42C889B-65B3-459C-87A1-1CCC90AF1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9894" y="3317646"/>
            <a:ext cx="4419600" cy="619125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5D4EBE3-DE84-43C8-A930-E121202CBD52}"/>
              </a:ext>
            </a:extLst>
          </p:cNvPr>
          <p:cNvSpPr/>
          <p:nvPr/>
        </p:nvSpPr>
        <p:spPr>
          <a:xfrm>
            <a:off x="2819400" y="4333269"/>
            <a:ext cx="3048000" cy="473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Rayleigh-Lamb Equations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754D50F7-1A72-4E20-A345-FC092715D6B5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2247230" y="3910813"/>
            <a:ext cx="1473581" cy="333510"/>
          </a:xfrm>
          <a:prstGeom prst="straightConnector1">
            <a:avLst/>
          </a:prstGeom>
          <a:ln w="476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EF7E1E30-ED03-4841-906E-7B60537C5260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4921770" y="3936771"/>
            <a:ext cx="1697924" cy="30755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D11F76A8-262C-47FF-A46D-701D4B70B338}"/>
              </a:ext>
            </a:extLst>
          </p:cNvPr>
          <p:cNvSpPr/>
          <p:nvPr/>
        </p:nvSpPr>
        <p:spPr>
          <a:xfrm>
            <a:off x="1905000" y="6146573"/>
            <a:ext cx="2057276" cy="4730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Wave frequency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ECE1F8DD-9E6F-4D4D-8209-4EE26842E235}"/>
              </a:ext>
            </a:extLst>
          </p:cNvPr>
          <p:cNvSpPr/>
          <p:nvPr/>
        </p:nvSpPr>
        <p:spPr>
          <a:xfrm>
            <a:off x="4445341" y="6146573"/>
            <a:ext cx="2057276" cy="4730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material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0EF0F53B-14E2-4A8F-8446-921554D0F38C}"/>
              </a:ext>
            </a:extLst>
          </p:cNvPr>
          <p:cNvSpPr/>
          <p:nvPr/>
        </p:nvSpPr>
        <p:spPr>
          <a:xfrm>
            <a:off x="3314762" y="5202841"/>
            <a:ext cx="2057276" cy="47307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Phase-velocity</a:t>
            </a: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743C0037-1824-4755-8C0B-D26D3D3DD974}"/>
              </a:ext>
            </a:extLst>
          </p:cNvPr>
          <p:cNvCxnSpPr>
            <a:stCxn id="6" idx="2"/>
            <a:endCxn id="25" idx="0"/>
          </p:cNvCxnSpPr>
          <p:nvPr/>
        </p:nvCxnSpPr>
        <p:spPr>
          <a:xfrm>
            <a:off x="4343400" y="4806343"/>
            <a:ext cx="0" cy="396498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AFC149E1-DAD6-4A21-A5E3-FAE61D93D223}"/>
              </a:ext>
            </a:extLst>
          </p:cNvPr>
          <p:cNvCxnSpPr>
            <a:stCxn id="25" idx="2"/>
            <a:endCxn id="23" idx="0"/>
          </p:cNvCxnSpPr>
          <p:nvPr/>
        </p:nvCxnSpPr>
        <p:spPr>
          <a:xfrm flipH="1">
            <a:off x="2933638" y="5675915"/>
            <a:ext cx="1409762" cy="47065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D81612A2-0937-44E2-8358-D7E55904F92D}"/>
              </a:ext>
            </a:extLst>
          </p:cNvPr>
          <p:cNvCxnSpPr>
            <a:cxnSpLocks/>
            <a:stCxn id="25" idx="2"/>
            <a:endCxn id="24" idx="0"/>
          </p:cNvCxnSpPr>
          <p:nvPr/>
        </p:nvCxnSpPr>
        <p:spPr>
          <a:xfrm>
            <a:off x="4343400" y="5675915"/>
            <a:ext cx="1130579" cy="47065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99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7" grpId="0" animBg="1"/>
      <p:bldP spid="13" grpId="0" animBg="1"/>
      <p:bldP spid="14" grpId="0" animBg="1"/>
      <p:bldP spid="6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1505.028 Toolbox PPT Template 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05.028 Toolbox PPT Template 1a" id="{290C1A02-6506-3441-86E5-801BCFDD210D}" vid="{8B9A0CD9-D029-FC40-99E9-4A0F9DC7B00A}"/>
    </a:ext>
  </a:ext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05.028 Toolbox PPT Template 1a" id="{290C1A02-6506-3441-86E5-801BCFDD210D}" vid="{96961FCF-7EFC-CB41-9054-FA561ED9DB1C}"/>
    </a:ext>
  </a:extLst>
</a:theme>
</file>

<file path=ppt/theme/theme3.xml><?xml version="1.0" encoding="utf-8"?>
<a:theme xmlns:a="http://schemas.openxmlformats.org/drawingml/2006/main" name="Objec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05.028 Toolbox PPT Template 1a" id="{290C1A02-6506-3441-86E5-801BCFDD210D}" vid="{3918E4EF-5226-6748-94B1-57D7F0CC33CA}"/>
    </a:ext>
  </a:extLst>
</a:theme>
</file>

<file path=ppt/theme/theme4.xml><?xml version="1.0" encoding="utf-8"?>
<a:theme xmlns:a="http://schemas.openxmlformats.org/drawingml/2006/main" name="Branded Cont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05.028 Toolbox PPT Template 1a" id="{290C1A02-6506-3441-86E5-801BCFDD210D}" vid="{65CE15B3-DEAD-7D4A-AE13-7FF4CC674FDB}"/>
    </a:ext>
  </a:extLst>
</a:theme>
</file>

<file path=ppt/theme/theme5.xml><?xml version="1.0" encoding="utf-8"?>
<a:theme xmlns:a="http://schemas.openxmlformats.org/drawingml/2006/main" name="1_1505.028 Toolbox PPT Template 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05.028 Toolbox PPT Template 1a" id="{290C1A02-6506-3441-86E5-801BCFDD210D}" vid="{8B9A0CD9-D029-FC40-99E9-4A0F9DC7B00A}"/>
    </a:ext>
  </a:extLst>
</a:theme>
</file>

<file path=ppt/theme/theme6.xml><?xml version="1.0" encoding="utf-8"?>
<a:theme xmlns:a="http://schemas.openxmlformats.org/drawingml/2006/main" name="1_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05.028 Toolbox PPT Template 1a" id="{290C1A02-6506-3441-86E5-801BCFDD210D}" vid="{96961FCF-7EFC-CB41-9054-FA561ED9DB1C}"/>
    </a:ext>
  </a:extLst>
</a:theme>
</file>

<file path=ppt/theme/theme7.xml><?xml version="1.0" encoding="utf-8"?>
<a:theme xmlns:a="http://schemas.openxmlformats.org/drawingml/2006/main" name="1_Objec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05.028 Toolbox PPT Template 1a" id="{290C1A02-6506-3441-86E5-801BCFDD210D}" vid="{3918E4EF-5226-6748-94B1-57D7F0CC33CA}"/>
    </a:ext>
  </a:extLst>
</a:theme>
</file>

<file path=ppt/theme/theme8.xml><?xml version="1.0" encoding="utf-8"?>
<a:theme xmlns:a="http://schemas.openxmlformats.org/drawingml/2006/main" name="1_Branded Cont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05.028 Toolbox PPT Template 1a" id="{290C1A02-6506-3441-86E5-801BCFDD210D}" vid="{65CE15B3-DEAD-7D4A-AE13-7FF4CC674FDB}"/>
    </a:ext>
  </a:extLst>
</a:theme>
</file>

<file path=ppt/theme/theme9.xml><?xml version="1.0" encoding="utf-8"?>
<a:theme xmlns:a="http://schemas.openxmlformats.org/drawingml/2006/main" name="2_Branded Cont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05.028 Toolbox PPT Template 1a" id="{290C1A02-6506-3441-86E5-801BCFDD210D}" vid="{65CE15B3-DEAD-7D4A-AE13-7FF4CC674F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1505.028 Toolbox PPT Template 8</Template>
  <TotalTime>40363</TotalTime>
  <Words>878</Words>
  <Application>Microsoft Office PowerPoint</Application>
  <PresentationFormat>全屏显示(4:3)</PresentationFormat>
  <Paragraphs>282</Paragraphs>
  <Slides>26</Slides>
  <Notes>16</Notes>
  <HiddenSlides>0</HiddenSlides>
  <MMClips>7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26</vt:i4>
      </vt:variant>
    </vt:vector>
  </HeadingPairs>
  <TitlesOfParts>
    <vt:vector size="46" baseType="lpstr">
      <vt:lpstr>Minion Pro Italic</vt:lpstr>
      <vt:lpstr>URW Grotesk T Light Condensed</vt:lpstr>
      <vt:lpstr>URWGroteskConBol</vt:lpstr>
      <vt:lpstr>URWGroteskConLig</vt:lpstr>
      <vt:lpstr>URWGroteskTLig</vt:lpstr>
      <vt:lpstr>Arial</vt:lpstr>
      <vt:lpstr>Calibri</vt:lpstr>
      <vt:lpstr>Calibri Light</vt:lpstr>
      <vt:lpstr>Cambria</vt:lpstr>
      <vt:lpstr>Cambria Math</vt:lpstr>
      <vt:lpstr>Wingdings</vt:lpstr>
      <vt:lpstr>1505.028 Toolbox PPT Template 8</vt:lpstr>
      <vt:lpstr>Title Slide</vt:lpstr>
      <vt:lpstr>Objects</vt:lpstr>
      <vt:lpstr>Branded Content Slide</vt:lpstr>
      <vt:lpstr>1_1505.028 Toolbox PPT Template 8</vt:lpstr>
      <vt:lpstr>1_Title Slide</vt:lpstr>
      <vt:lpstr>1_Objects</vt:lpstr>
      <vt:lpstr>1_Branded Content Slide</vt:lpstr>
      <vt:lpstr>2_Branded Content Slide</vt:lpstr>
      <vt:lpstr>SurfingAttack: Interactive Hidden Attack on Voice Assistants Using Ultrasonic Guided Waves</vt:lpstr>
      <vt:lpstr>Voice Assistants</vt:lpstr>
      <vt:lpstr>Inaudible Attack</vt:lpstr>
      <vt:lpstr>Inaudible Attack</vt:lpstr>
      <vt:lpstr>Outline of Inaudible Attack </vt:lpstr>
      <vt:lpstr>SurfingAttack: Features</vt:lpstr>
      <vt:lpstr>Ultrasonic Guided Waves</vt:lpstr>
      <vt:lpstr>Ultrasonic Guided Waves</vt:lpstr>
      <vt:lpstr>Ultrasonic Guided Waves</vt:lpstr>
      <vt:lpstr>Attack Waves Selection</vt:lpstr>
      <vt:lpstr>Consider a realistic scenario</vt:lpstr>
      <vt:lpstr>Trigger Non-linearity Effect</vt:lpstr>
      <vt:lpstr>Trigger Non-linearity Effect</vt:lpstr>
      <vt:lpstr>Attack Waves Generation</vt:lpstr>
      <vt:lpstr>Feasibility</vt:lpstr>
      <vt:lpstr>Attack System Design</vt:lpstr>
      <vt:lpstr>Attacks</vt:lpstr>
      <vt:lpstr>Stealthiness</vt:lpstr>
      <vt:lpstr>Impact of Noise</vt:lpstr>
      <vt:lpstr>Impact of Distance</vt:lpstr>
      <vt:lpstr>Impact of Thickness</vt:lpstr>
      <vt:lpstr>Impact of Thickness</vt:lpstr>
      <vt:lpstr>Impact of Different Materials</vt:lpstr>
      <vt:lpstr>Countermeasure</vt:lpstr>
      <vt:lpstr>Conclusion</vt:lpstr>
      <vt:lpstr>Thank you!</vt:lpstr>
    </vt:vector>
  </TitlesOfParts>
  <Company>University of Nebraska - Publications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Clint Chapman</dc:creator>
  <cp:lastModifiedBy>Guo, Hanqing</cp:lastModifiedBy>
  <cp:revision>3928</cp:revision>
  <cp:lastPrinted>2019-02-11T05:32:43Z</cp:lastPrinted>
  <dcterms:created xsi:type="dcterms:W3CDTF">2007-03-23T21:23:54Z</dcterms:created>
  <dcterms:modified xsi:type="dcterms:W3CDTF">2020-02-14T07:48:27Z</dcterms:modified>
</cp:coreProperties>
</file>